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3" r:id="rId2"/>
  </p:sldIdLst>
  <p:sldSz cx="9144000" cy="6858000" type="screen4x3"/>
  <p:notesSz cx="6797675" cy="9928225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E6EB6"/>
    <a:srgbClr val="003399"/>
    <a:srgbClr val="18BAA8"/>
    <a:srgbClr val="9ACA3C"/>
    <a:srgbClr val="9FAEE5"/>
    <a:srgbClr val="599096"/>
    <a:srgbClr val="E0A9C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9" d="100"/>
          <a:sy n="79" d="100"/>
        </p:scale>
        <p:origin x="1536" y="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AT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D973BDF-0D2B-4C70-BE14-54A719476F49}" type="datetimeFigureOut">
              <a:rPr lang="de-AT" smtClean="0"/>
              <a:t>21.05.2026</a:t>
            </a:fld>
            <a:endParaRPr lang="de-AT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41425"/>
            <a:ext cx="44672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AT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79450" y="4778375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AT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FFD00E1-BC05-4AA3-9501-865CCA6C9078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401463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AT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FD00E1-BC05-4AA3-9501-865CCA6C9078}" type="slidenum">
              <a:rPr lang="de-AT" smtClean="0"/>
              <a:t>1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8035946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/>
              <a:t>Formatvorlage des Untertitelmasters durch Klicken bearbeiten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E5D108-62EB-442E-81A5-EE506A143032}" type="datetimeFigureOut">
              <a:rPr lang="de-AT" smtClean="0"/>
              <a:t>21.05.2026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1BEC54-276A-4869-94BF-F2C36597B989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1680029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E5D108-62EB-442E-81A5-EE506A143032}" type="datetimeFigureOut">
              <a:rPr lang="de-AT" smtClean="0"/>
              <a:t>21.05.2026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1BEC54-276A-4869-94BF-F2C36597B989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2627281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E5D108-62EB-442E-81A5-EE506A143032}" type="datetimeFigureOut">
              <a:rPr lang="de-AT" smtClean="0"/>
              <a:t>21.05.2026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1BEC54-276A-4869-94BF-F2C36597B989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6245257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E5D108-62EB-442E-81A5-EE506A143032}" type="datetimeFigureOut">
              <a:rPr lang="de-AT" smtClean="0"/>
              <a:t>21.05.2026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1BEC54-276A-4869-94BF-F2C36597B989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168346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E5D108-62EB-442E-81A5-EE506A143032}" type="datetimeFigureOut">
              <a:rPr lang="de-AT" smtClean="0"/>
              <a:t>21.05.2026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1BEC54-276A-4869-94BF-F2C36597B989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0477283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E5D108-62EB-442E-81A5-EE506A143032}" type="datetimeFigureOut">
              <a:rPr lang="de-AT" smtClean="0"/>
              <a:t>21.05.2026</a:t>
            </a:fld>
            <a:endParaRPr lang="de-AT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1BEC54-276A-4869-94BF-F2C36597B989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2401713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E5D108-62EB-442E-81A5-EE506A143032}" type="datetimeFigureOut">
              <a:rPr lang="de-AT" smtClean="0"/>
              <a:t>21.05.2026</a:t>
            </a:fld>
            <a:endParaRPr lang="de-AT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1BEC54-276A-4869-94BF-F2C36597B989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3417171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E5D108-62EB-442E-81A5-EE506A143032}" type="datetimeFigureOut">
              <a:rPr lang="de-AT" smtClean="0"/>
              <a:t>21.05.2026</a:t>
            </a:fld>
            <a:endParaRPr lang="de-AT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1BEC54-276A-4869-94BF-F2C36597B989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1249604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E5D108-62EB-442E-81A5-EE506A143032}" type="datetimeFigureOut">
              <a:rPr lang="de-AT" smtClean="0"/>
              <a:t>21.05.2026</a:t>
            </a:fld>
            <a:endParaRPr lang="de-AT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1BEC54-276A-4869-94BF-F2C36597B989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6259132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E5D108-62EB-442E-81A5-EE506A143032}" type="datetimeFigureOut">
              <a:rPr lang="de-AT" smtClean="0"/>
              <a:t>21.05.2026</a:t>
            </a:fld>
            <a:endParaRPr lang="de-AT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1BEC54-276A-4869-94BF-F2C36597B989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8975905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AT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E5D108-62EB-442E-81A5-EE506A143032}" type="datetimeFigureOut">
              <a:rPr lang="de-AT" smtClean="0"/>
              <a:t>21.05.2026</a:t>
            </a:fld>
            <a:endParaRPr lang="de-AT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1BEC54-276A-4869-94BF-F2C36597B989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3747257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E5D108-62EB-442E-81A5-EE506A143032}" type="datetimeFigureOut">
              <a:rPr lang="de-AT" smtClean="0"/>
              <a:t>21.05.2026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1BEC54-276A-4869-94BF-F2C36597B989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104961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Grafik 6">
            <a:extLst>
              <a:ext uri="{FF2B5EF4-FFF2-40B4-BE49-F238E27FC236}">
                <a16:creationId xmlns:a16="http://schemas.microsoft.com/office/drawing/2014/main" id="{953E9086-AD70-C68B-F9F8-D0AA44059DA0}"/>
              </a:ext>
            </a:extLst>
          </p:cNvPr>
          <p:cNvPicPr/>
          <p:nvPr/>
        </p:nvPicPr>
        <p:blipFill>
          <a:blip r:embed="rId3" cstate="print">
            <a:alphaModFix amt="1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940765" y="-26663"/>
            <a:ext cx="3109059" cy="1223415"/>
          </a:xfrm>
          <a:prstGeom prst="rect">
            <a:avLst/>
          </a:prstGeom>
          <a:ln w="0">
            <a:noFill/>
          </a:ln>
        </p:spPr>
      </p:pic>
      <p:sp>
        <p:nvSpPr>
          <p:cNvPr id="26" name="Rechteck 25"/>
          <p:cNvSpPr/>
          <p:nvPr/>
        </p:nvSpPr>
        <p:spPr>
          <a:xfrm>
            <a:off x="107504" y="5213610"/>
            <a:ext cx="8916892" cy="282381"/>
          </a:xfrm>
          <a:prstGeom prst="rect">
            <a:avLst/>
          </a:prstGeom>
          <a:solidFill>
            <a:srgbClr val="0033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cxnSp>
        <p:nvCxnSpPr>
          <p:cNvPr id="12" name="Gerade Verbindung 11"/>
          <p:cNvCxnSpPr/>
          <p:nvPr/>
        </p:nvCxnSpPr>
        <p:spPr>
          <a:xfrm>
            <a:off x="1" y="6592385"/>
            <a:ext cx="91440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feld 12"/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47737" y="5213610"/>
            <a:ext cx="331218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AT" sz="1400" b="1" i="1" u="sng" dirty="0">
                <a:solidFill>
                  <a:schemeClr val="bg1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https://www.sk-at.eu/de/</a:t>
            </a:r>
            <a:r>
              <a:rPr lang="de-AT" sz="1400" b="1" i="1" u="sng" dirty="0" smtClean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de-AT" sz="1400" b="1" i="1" u="sng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endParaRPr lang="de-DE" sz="1400" b="1" i="1" u="sng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24" name="Textfeld 5"/>
          <p:cNvSpPr txBox="1"/>
          <p:nvPr/>
        </p:nvSpPr>
        <p:spPr>
          <a:xfrm>
            <a:off x="7332850" y="5508110"/>
            <a:ext cx="1800199" cy="1057237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spcAft>
                <a:spcPts val="0"/>
              </a:spcAft>
            </a:pPr>
            <a:endParaRPr lang="sk-SK" sz="1400" i="1" dirty="0" smtClean="0">
              <a:solidFill>
                <a:srgbClr val="000000"/>
              </a:solidFill>
              <a:effectLst/>
              <a:latin typeface="Arial" panose="020B0604020202020204" pitchFamily="34" charset="0"/>
              <a:ea typeface="Open Sans" panose="020B0606030504020204" pitchFamily="34" charset="0"/>
              <a:cs typeface="Arial" panose="020B0604020202020204" pitchFamily="34" charset="0"/>
            </a:endParaRPr>
          </a:p>
          <a:p>
            <a:pPr>
              <a:spcAft>
                <a:spcPts val="0"/>
              </a:spcAft>
            </a:pPr>
            <a:r>
              <a:rPr lang="de-DE" sz="1400" i="1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Partnerlogo</a:t>
            </a:r>
          </a:p>
          <a:p>
            <a:r>
              <a:rPr lang="cs-CZ" sz="1000" i="1" dirty="0">
                <a:solidFill>
                  <a:srgbClr val="000000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(niedriger oder schm</a:t>
            </a:r>
            <a:r>
              <a:rPr lang="de-AT" sz="1000" i="1" dirty="0" err="1">
                <a:solidFill>
                  <a:srgbClr val="000000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äler</a:t>
            </a:r>
            <a:r>
              <a:rPr lang="de-AT" sz="1000" i="1" dirty="0">
                <a:solidFill>
                  <a:srgbClr val="000000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 als das EU-Emblem im Programmlogo oben)</a:t>
            </a:r>
            <a:endParaRPr lang="de-AT" sz="1000" dirty="0">
              <a:solidFill>
                <a:srgbClr val="000000"/>
              </a:solidFill>
              <a:latin typeface="Arial" panose="020B0604020202020204" pitchFamily="34" charset="0"/>
              <a:ea typeface="Open Sans" panose="020B0606030504020204" pitchFamily="34" charset="0"/>
              <a:cs typeface="Arial" panose="020B0604020202020204" pitchFamily="34" charset="0"/>
            </a:endParaRPr>
          </a:p>
          <a:p>
            <a:pPr>
              <a:spcAft>
                <a:spcPts val="0"/>
              </a:spcAft>
            </a:pPr>
            <a:endParaRPr lang="de-DE" sz="1400" i="1" dirty="0">
              <a:solidFill>
                <a:srgbClr val="000000"/>
              </a:solidFill>
              <a:effectLst/>
              <a:latin typeface="Arial" panose="020B0604020202020204" pitchFamily="34" charset="0"/>
              <a:ea typeface="Open Sans" panose="020B0606030504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Rechteck 26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1067760"/>
            <a:ext cx="4211960" cy="407785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700" i="1" dirty="0">
              <a:solidFill>
                <a:schemeClr val="tx1"/>
              </a:solidFill>
            </a:endParaRPr>
          </a:p>
          <a:p>
            <a:pPr algn="ctr"/>
            <a:endParaRPr lang="de-DE" sz="700" i="1" dirty="0">
              <a:solidFill>
                <a:schemeClr val="tx1"/>
              </a:solidFill>
            </a:endParaRPr>
          </a:p>
          <a:p>
            <a:pPr algn="ctr"/>
            <a:endParaRPr lang="de-DE" sz="700" i="1" dirty="0">
              <a:solidFill>
                <a:schemeClr val="tx1"/>
              </a:solidFill>
            </a:endParaRPr>
          </a:p>
          <a:p>
            <a:pPr algn="ctr"/>
            <a:endParaRPr lang="de-DE" sz="700" i="1" dirty="0">
              <a:solidFill>
                <a:schemeClr val="tx1"/>
              </a:solidFill>
            </a:endParaRPr>
          </a:p>
          <a:p>
            <a:pPr algn="ctr"/>
            <a:endParaRPr lang="de-DE" sz="700" i="1" dirty="0">
              <a:solidFill>
                <a:schemeClr val="tx1"/>
              </a:solidFill>
            </a:endParaRPr>
          </a:p>
          <a:p>
            <a:pPr algn="ctr"/>
            <a:endParaRPr lang="de-DE" sz="700" i="1" dirty="0">
              <a:solidFill>
                <a:schemeClr val="tx1"/>
              </a:solidFill>
            </a:endParaRPr>
          </a:p>
          <a:p>
            <a:pPr algn="ctr"/>
            <a:endParaRPr lang="de-DE" sz="700" i="1" dirty="0">
              <a:solidFill>
                <a:schemeClr val="tx1"/>
              </a:solidFill>
            </a:endParaRPr>
          </a:p>
          <a:p>
            <a:pPr algn="ctr"/>
            <a:endParaRPr lang="de-DE" sz="700" i="1" dirty="0">
              <a:solidFill>
                <a:schemeClr val="tx1"/>
              </a:solidFill>
            </a:endParaRPr>
          </a:p>
          <a:p>
            <a:pPr algn="ctr"/>
            <a:endParaRPr lang="de-DE" sz="700" i="1" dirty="0">
              <a:solidFill>
                <a:schemeClr val="tx1"/>
              </a:solidFill>
            </a:endParaRPr>
          </a:p>
          <a:p>
            <a:pPr algn="ctr"/>
            <a:endParaRPr lang="de-DE" sz="700" i="1" dirty="0">
              <a:solidFill>
                <a:schemeClr val="tx1"/>
              </a:solidFill>
            </a:endParaRPr>
          </a:p>
          <a:p>
            <a:pPr algn="ctr"/>
            <a:endParaRPr lang="de-DE" sz="700" i="1" dirty="0">
              <a:solidFill>
                <a:schemeClr val="tx1"/>
              </a:solidFill>
            </a:endParaRPr>
          </a:p>
          <a:p>
            <a:pPr algn="ctr"/>
            <a:endParaRPr lang="de-DE" sz="700" i="1" dirty="0">
              <a:solidFill>
                <a:schemeClr val="tx1"/>
              </a:solidFill>
            </a:endParaRPr>
          </a:p>
          <a:p>
            <a:pPr algn="ctr"/>
            <a:endParaRPr lang="de-DE" sz="700" i="1" dirty="0">
              <a:solidFill>
                <a:schemeClr val="tx1"/>
              </a:solidFill>
            </a:endParaRPr>
          </a:p>
          <a:p>
            <a:pPr algn="ctr"/>
            <a:endParaRPr lang="de-DE" sz="700" i="1" dirty="0">
              <a:solidFill>
                <a:schemeClr val="tx1"/>
              </a:solidFill>
            </a:endParaRPr>
          </a:p>
          <a:p>
            <a:pPr algn="ctr"/>
            <a:endParaRPr lang="de-DE" sz="700" i="1" dirty="0">
              <a:solidFill>
                <a:schemeClr val="tx1"/>
              </a:solidFill>
            </a:endParaRPr>
          </a:p>
          <a:p>
            <a:pPr algn="ctr"/>
            <a:endParaRPr lang="de-DE" sz="700" i="1" dirty="0">
              <a:solidFill>
                <a:schemeClr val="tx1"/>
              </a:solidFill>
            </a:endParaRPr>
          </a:p>
          <a:p>
            <a:pPr algn="ctr"/>
            <a:endParaRPr lang="de-DE" sz="700" i="1" dirty="0">
              <a:solidFill>
                <a:schemeClr val="tx1"/>
              </a:solidFill>
            </a:endParaRPr>
          </a:p>
          <a:p>
            <a:pPr algn="ctr"/>
            <a:endParaRPr lang="de-DE" sz="700" i="1" dirty="0">
              <a:solidFill>
                <a:schemeClr val="tx1"/>
              </a:solidFill>
            </a:endParaRPr>
          </a:p>
          <a:p>
            <a:pPr algn="ctr"/>
            <a:endParaRPr lang="de-DE" sz="700" i="1" dirty="0">
              <a:solidFill>
                <a:schemeClr val="tx1"/>
              </a:solidFill>
            </a:endParaRPr>
          </a:p>
          <a:p>
            <a:pPr algn="ctr"/>
            <a:endParaRPr lang="de-DE" sz="700" i="1" dirty="0">
              <a:solidFill>
                <a:schemeClr val="tx1"/>
              </a:solidFill>
            </a:endParaRPr>
          </a:p>
          <a:p>
            <a:pPr algn="ctr"/>
            <a:endParaRPr lang="de-DE" sz="700" i="1" dirty="0">
              <a:solidFill>
                <a:schemeClr val="tx1"/>
              </a:solidFill>
            </a:endParaRPr>
          </a:p>
          <a:p>
            <a:pPr algn="ctr"/>
            <a:endParaRPr lang="de-DE" sz="700" i="1" dirty="0">
              <a:solidFill>
                <a:schemeClr val="tx1"/>
              </a:solidFill>
            </a:endParaRPr>
          </a:p>
          <a:p>
            <a:pPr algn="ctr"/>
            <a:endParaRPr lang="de-DE" sz="700" i="1" dirty="0">
              <a:solidFill>
                <a:schemeClr val="tx1"/>
              </a:solidFill>
            </a:endParaRPr>
          </a:p>
          <a:p>
            <a:pPr algn="ctr"/>
            <a:endParaRPr lang="de-DE" sz="700" i="1" dirty="0">
              <a:solidFill>
                <a:schemeClr val="tx1"/>
              </a:solidFill>
            </a:endParaRPr>
          </a:p>
          <a:p>
            <a:pPr algn="ctr"/>
            <a:endParaRPr lang="de-DE" sz="700" i="1" dirty="0">
              <a:solidFill>
                <a:schemeClr val="tx1"/>
              </a:solidFill>
            </a:endParaRPr>
          </a:p>
          <a:p>
            <a:pPr algn="ctr"/>
            <a:endParaRPr lang="de-DE" sz="700" i="1" dirty="0">
              <a:solidFill>
                <a:schemeClr val="tx1"/>
              </a:solidFill>
            </a:endParaRPr>
          </a:p>
          <a:p>
            <a:pPr algn="ctr"/>
            <a:endParaRPr lang="de-DE" sz="700" i="1" dirty="0">
              <a:solidFill>
                <a:schemeClr val="tx1"/>
              </a:solidFill>
            </a:endParaRPr>
          </a:p>
          <a:p>
            <a:pPr algn="ctr"/>
            <a:endParaRPr lang="de-DE" sz="700" i="1" dirty="0">
              <a:solidFill>
                <a:schemeClr val="tx1"/>
              </a:solidFill>
            </a:endParaRPr>
          </a:p>
          <a:p>
            <a:pPr algn="ctr"/>
            <a:endParaRPr lang="de-DE" sz="700" i="1" dirty="0">
              <a:solidFill>
                <a:schemeClr val="tx1"/>
              </a:solidFill>
            </a:endParaRPr>
          </a:p>
          <a:p>
            <a:pPr algn="ctr"/>
            <a:endParaRPr lang="de-DE" sz="700" i="1" dirty="0">
              <a:solidFill>
                <a:schemeClr val="tx1"/>
              </a:solidFill>
            </a:endParaRPr>
          </a:p>
          <a:p>
            <a:pPr algn="ctr"/>
            <a:endParaRPr lang="de-DE" sz="700" i="1" dirty="0">
              <a:solidFill>
                <a:schemeClr val="tx1"/>
              </a:solidFill>
            </a:endParaRPr>
          </a:p>
          <a:p>
            <a:pPr algn="ctr"/>
            <a:endParaRPr lang="de-DE" sz="700" i="1" dirty="0">
              <a:solidFill>
                <a:schemeClr val="tx1"/>
              </a:solidFill>
            </a:endParaRPr>
          </a:p>
          <a:p>
            <a:pPr algn="ctr"/>
            <a:endParaRPr lang="de-DE" sz="700" i="1" dirty="0">
              <a:solidFill>
                <a:schemeClr val="tx1"/>
              </a:solidFill>
            </a:endParaRPr>
          </a:p>
          <a:p>
            <a:pPr algn="ctr"/>
            <a:endParaRPr lang="de-DE" sz="700" i="1" dirty="0">
              <a:solidFill>
                <a:schemeClr val="tx1"/>
              </a:solidFill>
            </a:endParaRPr>
          </a:p>
          <a:p>
            <a:pPr algn="ctr"/>
            <a:endParaRPr lang="de-DE" sz="700" i="1" dirty="0">
              <a:solidFill>
                <a:schemeClr val="tx1"/>
              </a:solidFill>
            </a:endParaRPr>
          </a:p>
          <a:p>
            <a:pPr algn="ctr"/>
            <a:endParaRPr lang="de-DE" sz="700" i="1" dirty="0">
              <a:solidFill>
                <a:schemeClr val="tx1"/>
              </a:solidFill>
            </a:endParaRPr>
          </a:p>
          <a:p>
            <a:pPr algn="ctr"/>
            <a:endParaRPr lang="de-DE" sz="700" i="1" dirty="0">
              <a:solidFill>
                <a:schemeClr val="tx1"/>
              </a:solidFill>
            </a:endParaRPr>
          </a:p>
        </p:txBody>
      </p:sp>
      <p:sp>
        <p:nvSpPr>
          <p:cNvPr id="28" name="Textfeld 27"/>
          <p:cNvSpPr txBox="1"/>
          <p:nvPr/>
        </p:nvSpPr>
        <p:spPr>
          <a:xfrm>
            <a:off x="1002394" y="2589830"/>
            <a:ext cx="21960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AT" dirty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Platz für eine Grafik</a:t>
            </a:r>
            <a:endParaRPr lang="de-DE" dirty="0">
              <a:solidFill>
                <a:schemeClr val="bg1">
                  <a:lumMod val="65000"/>
                </a:schemeClr>
              </a:solidFill>
              <a:latin typeface="Arial" panose="020B0604020202020204" pitchFamily="34" charset="0"/>
              <a:ea typeface="Open Sans" panose="020B0606030504020204" pitchFamily="34" charset="0"/>
              <a:cs typeface="Arial" panose="020B0604020202020204" pitchFamily="34" charset="0"/>
            </a:endParaRPr>
          </a:p>
        </p:txBody>
      </p:sp>
      <p:sp>
        <p:nvSpPr>
          <p:cNvPr id="29" name="Rechteck 28"/>
          <p:cNvSpPr/>
          <p:nvPr/>
        </p:nvSpPr>
        <p:spPr>
          <a:xfrm>
            <a:off x="4206418" y="2751342"/>
            <a:ext cx="4823519" cy="2394274"/>
          </a:xfrm>
          <a:prstGeom prst="rect">
            <a:avLst/>
          </a:prstGeom>
          <a:solidFill>
            <a:srgbClr val="0033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0" name="Rechteck 29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4211960" y="1094588"/>
            <a:ext cx="4812435" cy="1583683"/>
          </a:xfrm>
          <a:prstGeom prst="rect">
            <a:avLst/>
          </a:prstGeom>
          <a:solidFill>
            <a:srgbClr val="0033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1" name="Titel 1"/>
          <p:cNvSpPr txBox="1">
            <a:spLocks/>
          </p:cNvSpPr>
          <p:nvPr/>
        </p:nvSpPr>
        <p:spPr>
          <a:xfrm>
            <a:off x="4237389" y="1095957"/>
            <a:ext cx="4932040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k-SK" sz="2400" b="1" dirty="0" smtClean="0">
                <a:solidFill>
                  <a:schemeClr val="bg1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KLEINPROJEKT KU</a:t>
            </a:r>
            <a:r>
              <a:rPr lang="de-DE" sz="2400" b="1" dirty="0" smtClean="0">
                <a:solidFill>
                  <a:schemeClr val="bg1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R</a:t>
            </a:r>
            <a:r>
              <a:rPr lang="sk-SK" sz="2400" b="1" dirty="0" smtClean="0">
                <a:solidFill>
                  <a:schemeClr val="bg1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ZTITEL</a:t>
            </a:r>
            <a:r>
              <a:rPr lang="de-AT" sz="2400" b="1" dirty="0" smtClean="0">
                <a:solidFill>
                  <a:schemeClr val="bg1"/>
                </a:solidFill>
                <a:latin typeface="Open Sans" panose="020B0606030504020204"/>
                <a:ea typeface="Open Sans" panose="020B0606030504020204" pitchFamily="34" charset="0"/>
                <a:cs typeface="Arial" panose="020B0604020202020204" pitchFamily="34" charset="0"/>
              </a:rPr>
              <a:t/>
            </a:r>
            <a:br>
              <a:rPr lang="de-AT" sz="2400" b="1" dirty="0" smtClean="0">
                <a:solidFill>
                  <a:schemeClr val="bg1"/>
                </a:solidFill>
                <a:latin typeface="Open Sans" panose="020B0606030504020204"/>
                <a:ea typeface="Open Sans" panose="020B0606030504020204" pitchFamily="34" charset="0"/>
                <a:cs typeface="Arial" panose="020B0604020202020204" pitchFamily="34" charset="0"/>
              </a:rPr>
            </a:br>
            <a:r>
              <a:rPr lang="sk-SK" sz="2400" b="1" dirty="0" smtClean="0">
                <a:solidFill>
                  <a:schemeClr val="bg1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Projektnummer</a:t>
            </a:r>
            <a:endParaRPr lang="de-AT" sz="2400" b="1" dirty="0">
              <a:solidFill>
                <a:schemeClr val="bg1"/>
              </a:solidFill>
              <a:latin typeface="Open Sans" panose="020B0606030504020204"/>
              <a:ea typeface="Open Sans" panose="020B0606030504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Untertitel 2"/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515659" y="2996951"/>
            <a:ext cx="4320480" cy="1872209"/>
          </a:xfrm>
          <a:prstGeom prst="rect">
            <a:avLst/>
          </a:prstGeom>
        </p:spPr>
        <p:txBody>
          <a:bodyPr vert="horz" lIns="91440" tIns="45720" rIns="91440" bIns="45720" rtlCol="0">
            <a:normAutofit fontScale="47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10000"/>
              </a:lnSpc>
              <a:buNone/>
            </a:pPr>
            <a:r>
              <a:rPr lang="de-AT" sz="3400" dirty="0">
                <a:solidFill>
                  <a:schemeClr val="bg1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Hauptziel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de-DE" sz="3400" i="1" dirty="0">
                <a:solidFill>
                  <a:schemeClr val="bg2">
                    <a:lumMod val="90000"/>
                  </a:schemeClr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Kurze Projektbeschreibung</a:t>
            </a:r>
          </a:p>
          <a:p>
            <a:pPr marL="0" indent="0">
              <a:lnSpc>
                <a:spcPct val="110000"/>
              </a:lnSpc>
              <a:buNone/>
            </a:pPr>
            <a:endParaRPr lang="de-AT" sz="3400" dirty="0">
              <a:solidFill>
                <a:schemeClr val="bg2">
                  <a:lumMod val="90000"/>
                </a:schemeClr>
              </a:solidFill>
              <a:latin typeface="Arial" panose="020B0604020202020204" pitchFamily="34" charset="0"/>
              <a:ea typeface="Open Sans" panose="020B0606030504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10000"/>
              </a:lnSpc>
              <a:buNone/>
            </a:pPr>
            <a:endParaRPr lang="de-DE" sz="3400" dirty="0">
              <a:solidFill>
                <a:schemeClr val="bg2">
                  <a:lumMod val="90000"/>
                </a:schemeClr>
              </a:solidFill>
              <a:latin typeface="Arial" panose="020B0604020202020204" pitchFamily="34" charset="0"/>
              <a:ea typeface="Open Sans" panose="020B0606030504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10000"/>
              </a:lnSpc>
              <a:buNone/>
            </a:pPr>
            <a:r>
              <a:rPr lang="de-DE" sz="3400" dirty="0" smtClean="0">
                <a:solidFill>
                  <a:schemeClr val="bg1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EFRE-Förderung</a:t>
            </a:r>
            <a:r>
              <a:rPr lang="de-DE" sz="3400" dirty="0">
                <a:solidFill>
                  <a:schemeClr val="bg1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: €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de-DE" sz="3400" dirty="0">
                <a:solidFill>
                  <a:schemeClr val="bg1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Projektlaufzeit: </a:t>
            </a:r>
          </a:p>
          <a:p>
            <a:endParaRPr lang="de-AT" dirty="0"/>
          </a:p>
        </p:txBody>
      </p:sp>
      <p:sp>
        <p:nvSpPr>
          <p:cNvPr id="21" name="Textfeld 5"/>
          <p:cNvSpPr txBox="1"/>
          <p:nvPr/>
        </p:nvSpPr>
        <p:spPr>
          <a:xfrm>
            <a:off x="5533466" y="5504186"/>
            <a:ext cx="1800199" cy="1123517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spcAft>
                <a:spcPts val="0"/>
              </a:spcAft>
            </a:pPr>
            <a:endParaRPr lang="sk-SK" sz="1400" i="1" dirty="0" smtClean="0">
              <a:solidFill>
                <a:srgbClr val="000000"/>
              </a:solidFill>
              <a:effectLst/>
              <a:latin typeface="Arial" panose="020B0604020202020204" pitchFamily="34" charset="0"/>
              <a:ea typeface="Open Sans" panose="020B0606030504020204" pitchFamily="34" charset="0"/>
              <a:cs typeface="Arial" panose="020B0604020202020204" pitchFamily="34" charset="0"/>
            </a:endParaRPr>
          </a:p>
          <a:p>
            <a:pPr>
              <a:spcAft>
                <a:spcPts val="0"/>
              </a:spcAft>
            </a:pPr>
            <a:r>
              <a:rPr lang="de-DE" sz="1400" i="1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Partnerlogo</a:t>
            </a:r>
          </a:p>
          <a:p>
            <a:r>
              <a:rPr lang="cs-CZ" sz="1000" i="1" dirty="0">
                <a:solidFill>
                  <a:srgbClr val="000000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(niedriger oder schm</a:t>
            </a:r>
            <a:r>
              <a:rPr lang="de-AT" sz="1000" i="1" dirty="0" err="1">
                <a:solidFill>
                  <a:srgbClr val="000000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äler</a:t>
            </a:r>
            <a:r>
              <a:rPr lang="de-AT" sz="1000" i="1" dirty="0">
                <a:solidFill>
                  <a:srgbClr val="000000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 als das EU-Emblem im Programmlogo oben)</a:t>
            </a:r>
            <a:endParaRPr lang="de-AT" sz="1000" dirty="0">
              <a:solidFill>
                <a:srgbClr val="000000"/>
              </a:solidFill>
              <a:latin typeface="Arial" panose="020B0604020202020204" pitchFamily="34" charset="0"/>
              <a:ea typeface="Open Sans" panose="020B0606030504020204" pitchFamily="34" charset="0"/>
              <a:cs typeface="Arial" panose="020B0604020202020204" pitchFamily="34" charset="0"/>
            </a:endParaRPr>
          </a:p>
          <a:p>
            <a:pPr>
              <a:spcAft>
                <a:spcPts val="0"/>
              </a:spcAft>
            </a:pPr>
            <a:endParaRPr lang="de-DE" sz="1400" i="1" dirty="0">
              <a:solidFill>
                <a:srgbClr val="000000"/>
              </a:solidFill>
              <a:effectLst/>
              <a:latin typeface="Arial" panose="020B0604020202020204" pitchFamily="34" charset="0"/>
              <a:ea typeface="Open Sans" panose="020B0606030504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Obrázok 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267" y="24621"/>
            <a:ext cx="4032448" cy="1216304"/>
          </a:xfrm>
          <a:prstGeom prst="rect">
            <a:avLst/>
          </a:prstGeom>
        </p:spPr>
      </p:pic>
      <p:sp>
        <p:nvSpPr>
          <p:cNvPr id="9" name="BlokTextu 8"/>
          <p:cNvSpPr txBox="1"/>
          <p:nvPr/>
        </p:nvSpPr>
        <p:spPr>
          <a:xfrm>
            <a:off x="0" y="6592385"/>
            <a:ext cx="9169429" cy="5386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AT" sz="1100" dirty="0" err="1" smtClean="0"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Kofinanziert</a:t>
            </a:r>
            <a:r>
              <a:rPr lang="de-AT" sz="1100" dirty="0" smtClean="0"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 aus</a:t>
            </a:r>
            <a:r>
              <a:rPr lang="sk-SK" sz="1100" dirty="0" smtClean="0"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 </a:t>
            </a:r>
            <a:r>
              <a:rPr lang="de-AT" sz="1100" dirty="0" smtClean="0"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de</a:t>
            </a:r>
            <a:r>
              <a:rPr lang="sk-SK" sz="1100" dirty="0" smtClean="0"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m</a:t>
            </a:r>
            <a:r>
              <a:rPr lang="de-AT" sz="1100" dirty="0" smtClean="0"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 </a:t>
            </a:r>
            <a:r>
              <a:rPr lang="de-AT" sz="1100" dirty="0"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Europäischen Fonds für Regionale </a:t>
            </a:r>
            <a:r>
              <a:rPr lang="de-AT" sz="1100" dirty="0" smtClean="0"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Entwicklung</a:t>
            </a:r>
            <a:r>
              <a:rPr lang="sk-SK" sz="1100" dirty="0" smtClean="0"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.</a:t>
            </a:r>
            <a:endParaRPr lang="sk-SK" sz="1100" dirty="0">
              <a:latin typeface="Arial" panose="020B0604020202020204" pitchFamily="34" charset="0"/>
              <a:ea typeface="Open Sans" panose="020B0606030504020204" pitchFamily="34" charset="0"/>
              <a:cs typeface="Arial" panose="020B0604020202020204" pitchFamily="34" charset="0"/>
            </a:endParaRPr>
          </a:p>
          <a:p>
            <a:pPr algn="ctr"/>
            <a:endParaRPr lang="sk-SK" dirty="0"/>
          </a:p>
        </p:txBody>
      </p:sp>
      <p:sp>
        <p:nvSpPr>
          <p:cNvPr id="20" name="Rechteck 19"/>
          <p:cNvSpPr/>
          <p:nvPr/>
        </p:nvSpPr>
        <p:spPr>
          <a:xfrm>
            <a:off x="107504" y="5495907"/>
            <a:ext cx="5328592" cy="1100202"/>
          </a:xfrm>
          <a:prstGeom prst="rect">
            <a:avLst/>
          </a:prstGeom>
          <a:solidFill>
            <a:srgbClr val="0E6EB6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4417" tIns="67208" rIns="134417" bIns="67208" rtlCol="0" anchor="ctr"/>
          <a:lstStyle/>
          <a:p>
            <a:pPr marL="715963">
              <a:spcAft>
                <a:spcPts val="600"/>
              </a:spcAft>
            </a:pPr>
            <a:endParaRPr lang="en-US" sz="1600" dirty="0">
              <a:solidFill>
                <a:schemeClr val="bg1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22" name="BlokTextu 21"/>
          <p:cNvSpPr txBox="1"/>
          <p:nvPr/>
        </p:nvSpPr>
        <p:spPr>
          <a:xfrm>
            <a:off x="146657" y="5589381"/>
            <a:ext cx="3633255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defTabSz="1548902"/>
            <a:r>
              <a:rPr lang="sk-SK" sz="1400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Kontakt</a:t>
            </a:r>
            <a:endParaRPr lang="de-DE" sz="1400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defTabSz="1548902"/>
            <a:r>
              <a:rPr lang="de-DE" sz="1400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lang="sk-SK" sz="1400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rganisation</a:t>
            </a:r>
            <a:r>
              <a:rPr lang="sk-SK" sz="14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de-DE" sz="1400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defTabSz="1548902"/>
            <a:r>
              <a:rPr lang="de-DE" sz="1400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Kontaktperson</a:t>
            </a:r>
            <a:r>
              <a:rPr lang="de-DE" sz="14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lvl="0" defTabSz="1548902"/>
            <a:r>
              <a:rPr lang="de-DE" sz="14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E-Mail Adresse</a:t>
            </a:r>
            <a:r>
              <a:rPr lang="de-DE" sz="1400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sk-SK" sz="1400" dirty="0" smtClean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sk-SK" sz="1200" dirty="0"/>
          </a:p>
        </p:txBody>
      </p:sp>
      <p:sp>
        <p:nvSpPr>
          <p:cNvPr id="23" name="Textfeld 22"/>
          <p:cNvSpPr txBox="1"/>
          <p:nvPr/>
        </p:nvSpPr>
        <p:spPr>
          <a:xfrm>
            <a:off x="7465648" y="895217"/>
            <a:ext cx="1584176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700" dirty="0" smtClean="0">
                <a:solidFill>
                  <a:srgbClr val="A3B8D1"/>
                </a:solidFill>
              </a:rPr>
              <a:t>Grafik © istockphoto.com/</a:t>
            </a:r>
            <a:r>
              <a:rPr lang="de-DE" sz="700" dirty="0" err="1" smtClean="0">
                <a:solidFill>
                  <a:srgbClr val="A3B8D1"/>
                </a:solidFill>
              </a:rPr>
              <a:t>Pandagolik</a:t>
            </a:r>
            <a:endParaRPr lang="de-DE" sz="700" dirty="0">
              <a:solidFill>
                <a:srgbClr val="A3B8D1"/>
              </a:solidFill>
            </a:endParaRPr>
          </a:p>
        </p:txBody>
      </p:sp>
      <p:sp>
        <p:nvSpPr>
          <p:cNvPr id="25" name="BlokTextu 8"/>
          <p:cNvSpPr txBox="1"/>
          <p:nvPr/>
        </p:nvSpPr>
        <p:spPr>
          <a:xfrm>
            <a:off x="4131250" y="293635"/>
            <a:ext cx="181026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k-SK" sz="2000" b="1" dirty="0" smtClean="0">
                <a:solidFill>
                  <a:srgbClr val="003399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KPF/FMP</a:t>
            </a:r>
          </a:p>
          <a:p>
            <a:pPr algn="ctr"/>
            <a:r>
              <a:rPr lang="sk-SK" sz="2000" b="1" dirty="0" smtClean="0">
                <a:solidFill>
                  <a:srgbClr val="003399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SKAT 21-27</a:t>
            </a:r>
            <a:endParaRPr lang="sk-SK" sz="2000" b="1" dirty="0">
              <a:solidFill>
                <a:srgbClr val="0033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704273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72</Words>
  <Application>Microsoft Office PowerPoint</Application>
  <PresentationFormat>Bildschirmpräsentation (4:3)</PresentationFormat>
  <Paragraphs>59</Paragraphs>
  <Slides>1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6" baseType="lpstr">
      <vt:lpstr>Arial</vt:lpstr>
      <vt:lpstr>Calibri</vt:lpstr>
      <vt:lpstr>Open Sans</vt:lpstr>
      <vt:lpstr>Verdana</vt:lpstr>
      <vt:lpstr>Larissa</vt:lpstr>
      <vt:lpstr>PowerPoint-Präsentation</vt:lpstr>
    </vt:vector>
  </TitlesOfParts>
  <Company>Land Oberösterreich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Baumgartner, Verena</dc:creator>
  <cp:lastModifiedBy>Sylvia Hysek</cp:lastModifiedBy>
  <cp:revision>98</cp:revision>
  <cp:lastPrinted>2017-05-10T08:07:05Z</cp:lastPrinted>
  <dcterms:created xsi:type="dcterms:W3CDTF">2016-11-23T12:03:32Z</dcterms:created>
  <dcterms:modified xsi:type="dcterms:W3CDTF">2026-05-21T07:12:52Z</dcterms:modified>
</cp:coreProperties>
</file>