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0693400" cy="15122525"/>
  <p:notesSz cx="6858000" cy="9144000"/>
  <p:defaultTextStyle>
    <a:defPPr>
      <a:defRPr lang="de-DE"/>
    </a:defPPr>
    <a:lvl1pPr marL="0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74451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548902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323353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3097804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872255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646706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421158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6195609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E6EB6"/>
    <a:srgbClr val="18BAA8"/>
    <a:srgbClr val="9ACA3C"/>
    <a:srgbClr val="387178"/>
    <a:srgbClr val="3C7486"/>
    <a:srgbClr val="8A898C"/>
    <a:srgbClr val="98C222"/>
    <a:srgbClr val="1CB8CF"/>
    <a:srgbClr val="9FAE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61" autoAdjust="0"/>
    <p:restoredTop sz="94660"/>
  </p:normalViewPr>
  <p:slideViewPr>
    <p:cSldViewPr>
      <p:cViewPr varScale="1">
        <p:scale>
          <a:sx n="36" d="100"/>
          <a:sy n="36" d="100"/>
        </p:scale>
        <p:origin x="2832" y="67"/>
      </p:cViewPr>
      <p:guideLst>
        <p:guide orient="horz" pos="4763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6383D-1DEA-4F60-A8A7-6F563EA5DC7B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3757C-0CF8-4F0B-A9C2-8CE67C85E6EF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59897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774451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548902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2323353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3097804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3872255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646706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421158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195609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6150" y="685800"/>
            <a:ext cx="24257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3757C-0CF8-4F0B-A9C2-8CE67C85E6EF}" type="slidenum">
              <a:rPr lang="de-AT" smtClean="0"/>
              <a:pPr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31375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2005" y="4697787"/>
            <a:ext cx="9089390" cy="3241541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74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48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23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097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872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646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421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195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52715" y="539090"/>
            <a:ext cx="2406015" cy="1146791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4670" y="539090"/>
            <a:ext cx="7039821" cy="1146791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705" y="9717627"/>
            <a:ext cx="9089390" cy="3003500"/>
          </a:xfrm>
        </p:spPr>
        <p:txBody>
          <a:bodyPr anchor="t"/>
          <a:lstStyle>
            <a:lvl1pPr algn="l">
              <a:defRPr sz="68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4705" y="6409572"/>
            <a:ext cx="9089390" cy="3308052"/>
          </a:xfrm>
        </p:spPr>
        <p:txBody>
          <a:bodyPr anchor="b"/>
          <a:lstStyle>
            <a:lvl1pPr marL="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1pPr>
            <a:lvl2pPr marL="774451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548902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32335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3097804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87225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64670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5421158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61956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4670" y="3136525"/>
            <a:ext cx="4722918" cy="8870482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35812" y="3136525"/>
            <a:ext cx="4722918" cy="8870482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670" y="605605"/>
            <a:ext cx="9624060" cy="252042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670" y="3385068"/>
            <a:ext cx="4724775" cy="1410733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74451" indent="0">
              <a:buNone/>
              <a:defRPr sz="3400" b="1"/>
            </a:lvl2pPr>
            <a:lvl3pPr marL="1548902" indent="0">
              <a:buNone/>
              <a:defRPr sz="3000" b="1"/>
            </a:lvl3pPr>
            <a:lvl4pPr marL="2323353" indent="0">
              <a:buNone/>
              <a:defRPr sz="2700" b="1"/>
            </a:lvl4pPr>
            <a:lvl5pPr marL="3097804" indent="0">
              <a:buNone/>
              <a:defRPr sz="2700" b="1"/>
            </a:lvl5pPr>
            <a:lvl6pPr marL="3872255" indent="0">
              <a:buNone/>
              <a:defRPr sz="2700" b="1"/>
            </a:lvl6pPr>
            <a:lvl7pPr marL="4646706" indent="0">
              <a:buNone/>
              <a:defRPr sz="2700" b="1"/>
            </a:lvl7pPr>
            <a:lvl8pPr marL="5421158" indent="0">
              <a:buNone/>
              <a:defRPr sz="2700" b="1"/>
            </a:lvl8pPr>
            <a:lvl9pPr marL="6195609" indent="0">
              <a:buNone/>
              <a:defRPr sz="27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4670" y="4795801"/>
            <a:ext cx="4724775" cy="8712955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32100" y="3385068"/>
            <a:ext cx="4726631" cy="1410733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74451" indent="0">
              <a:buNone/>
              <a:defRPr sz="3400" b="1"/>
            </a:lvl2pPr>
            <a:lvl3pPr marL="1548902" indent="0">
              <a:buNone/>
              <a:defRPr sz="3000" b="1"/>
            </a:lvl3pPr>
            <a:lvl4pPr marL="2323353" indent="0">
              <a:buNone/>
              <a:defRPr sz="2700" b="1"/>
            </a:lvl4pPr>
            <a:lvl5pPr marL="3097804" indent="0">
              <a:buNone/>
              <a:defRPr sz="2700" b="1"/>
            </a:lvl5pPr>
            <a:lvl6pPr marL="3872255" indent="0">
              <a:buNone/>
              <a:defRPr sz="2700" b="1"/>
            </a:lvl6pPr>
            <a:lvl7pPr marL="4646706" indent="0">
              <a:buNone/>
              <a:defRPr sz="2700" b="1"/>
            </a:lvl7pPr>
            <a:lvl8pPr marL="5421158" indent="0">
              <a:buNone/>
              <a:defRPr sz="2700" b="1"/>
            </a:lvl8pPr>
            <a:lvl9pPr marL="6195609" indent="0">
              <a:buNone/>
              <a:defRPr sz="27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32100" y="4795801"/>
            <a:ext cx="4726631" cy="8712955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672" y="602101"/>
            <a:ext cx="3518055" cy="2562428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80822" y="602104"/>
            <a:ext cx="5977908" cy="12906655"/>
          </a:xfrm>
        </p:spPr>
        <p:txBody>
          <a:bodyPr/>
          <a:lstStyle>
            <a:lvl1pPr>
              <a:defRPr sz="5400"/>
            </a:lvl1pPr>
            <a:lvl2pPr>
              <a:defRPr sz="4700"/>
            </a:lvl2pPr>
            <a:lvl3pPr>
              <a:defRPr sz="41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4672" y="3164530"/>
            <a:ext cx="3518055" cy="10344229"/>
          </a:xfrm>
        </p:spPr>
        <p:txBody>
          <a:bodyPr/>
          <a:lstStyle>
            <a:lvl1pPr marL="0" indent="0">
              <a:buNone/>
              <a:defRPr sz="2400"/>
            </a:lvl1pPr>
            <a:lvl2pPr marL="774451" indent="0">
              <a:buNone/>
              <a:defRPr sz="2000"/>
            </a:lvl2pPr>
            <a:lvl3pPr marL="1548902" indent="0">
              <a:buNone/>
              <a:defRPr sz="1700"/>
            </a:lvl3pPr>
            <a:lvl4pPr marL="2323353" indent="0">
              <a:buNone/>
              <a:defRPr sz="1500"/>
            </a:lvl4pPr>
            <a:lvl5pPr marL="3097804" indent="0">
              <a:buNone/>
              <a:defRPr sz="1500"/>
            </a:lvl5pPr>
            <a:lvl6pPr marL="3872255" indent="0">
              <a:buNone/>
              <a:defRPr sz="1500"/>
            </a:lvl6pPr>
            <a:lvl7pPr marL="4646706" indent="0">
              <a:buNone/>
              <a:defRPr sz="1500"/>
            </a:lvl7pPr>
            <a:lvl8pPr marL="5421158" indent="0">
              <a:buNone/>
              <a:defRPr sz="1500"/>
            </a:lvl8pPr>
            <a:lvl9pPr marL="6195609" indent="0">
              <a:buNone/>
              <a:defRPr sz="15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982" y="10585770"/>
            <a:ext cx="6416040" cy="1249709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95982" y="1351225"/>
            <a:ext cx="6416040" cy="9073515"/>
          </a:xfrm>
        </p:spPr>
        <p:txBody>
          <a:bodyPr/>
          <a:lstStyle>
            <a:lvl1pPr marL="0" indent="0">
              <a:buNone/>
              <a:defRPr sz="5400"/>
            </a:lvl1pPr>
            <a:lvl2pPr marL="774451" indent="0">
              <a:buNone/>
              <a:defRPr sz="4700"/>
            </a:lvl2pPr>
            <a:lvl3pPr marL="1548902" indent="0">
              <a:buNone/>
              <a:defRPr sz="4100"/>
            </a:lvl3pPr>
            <a:lvl4pPr marL="2323353" indent="0">
              <a:buNone/>
              <a:defRPr sz="3400"/>
            </a:lvl4pPr>
            <a:lvl5pPr marL="3097804" indent="0">
              <a:buNone/>
              <a:defRPr sz="3400"/>
            </a:lvl5pPr>
            <a:lvl6pPr marL="3872255" indent="0">
              <a:buNone/>
              <a:defRPr sz="3400"/>
            </a:lvl6pPr>
            <a:lvl7pPr marL="4646706" indent="0">
              <a:buNone/>
              <a:defRPr sz="3400"/>
            </a:lvl7pPr>
            <a:lvl8pPr marL="5421158" indent="0">
              <a:buNone/>
              <a:defRPr sz="3400"/>
            </a:lvl8pPr>
            <a:lvl9pPr marL="6195609" indent="0">
              <a:buNone/>
              <a:defRPr sz="34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95982" y="11835479"/>
            <a:ext cx="6416040" cy="1774796"/>
          </a:xfrm>
        </p:spPr>
        <p:txBody>
          <a:bodyPr/>
          <a:lstStyle>
            <a:lvl1pPr marL="0" indent="0">
              <a:buNone/>
              <a:defRPr sz="2400"/>
            </a:lvl1pPr>
            <a:lvl2pPr marL="774451" indent="0">
              <a:buNone/>
              <a:defRPr sz="2000"/>
            </a:lvl2pPr>
            <a:lvl3pPr marL="1548902" indent="0">
              <a:buNone/>
              <a:defRPr sz="1700"/>
            </a:lvl3pPr>
            <a:lvl4pPr marL="2323353" indent="0">
              <a:buNone/>
              <a:defRPr sz="1500"/>
            </a:lvl4pPr>
            <a:lvl5pPr marL="3097804" indent="0">
              <a:buNone/>
              <a:defRPr sz="1500"/>
            </a:lvl5pPr>
            <a:lvl6pPr marL="3872255" indent="0">
              <a:buNone/>
              <a:defRPr sz="1500"/>
            </a:lvl6pPr>
            <a:lvl7pPr marL="4646706" indent="0">
              <a:buNone/>
              <a:defRPr sz="1500"/>
            </a:lvl7pPr>
            <a:lvl8pPr marL="5421158" indent="0">
              <a:buNone/>
              <a:defRPr sz="1500"/>
            </a:lvl8pPr>
            <a:lvl9pPr marL="6195609" indent="0">
              <a:buNone/>
              <a:defRPr sz="15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34670" y="605605"/>
            <a:ext cx="9624060" cy="2520420"/>
          </a:xfrm>
          <a:prstGeom prst="rect">
            <a:avLst/>
          </a:prstGeom>
        </p:spPr>
        <p:txBody>
          <a:bodyPr vert="horz" lIns="154890" tIns="77445" rIns="154890" bIns="77445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670" y="3528593"/>
            <a:ext cx="9624060" cy="9980166"/>
          </a:xfrm>
          <a:prstGeom prst="rect">
            <a:avLst/>
          </a:prstGeom>
        </p:spPr>
        <p:txBody>
          <a:bodyPr vert="horz" lIns="154890" tIns="77445" rIns="154890" bIns="77445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34670" y="14016342"/>
            <a:ext cx="2495127" cy="805135"/>
          </a:xfrm>
          <a:prstGeom prst="rect">
            <a:avLst/>
          </a:prstGeom>
        </p:spPr>
        <p:txBody>
          <a:bodyPr vert="horz" lIns="154890" tIns="77445" rIns="154890" bIns="77445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653578" y="14016342"/>
            <a:ext cx="3386244" cy="805135"/>
          </a:xfrm>
          <a:prstGeom prst="rect">
            <a:avLst/>
          </a:prstGeom>
        </p:spPr>
        <p:txBody>
          <a:bodyPr vert="horz" lIns="154890" tIns="77445" rIns="154890" bIns="77445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663604" y="14016342"/>
            <a:ext cx="2495127" cy="805135"/>
          </a:xfrm>
          <a:prstGeom prst="rect">
            <a:avLst/>
          </a:prstGeom>
        </p:spPr>
        <p:txBody>
          <a:bodyPr vert="horz" lIns="154890" tIns="77445" rIns="154890" bIns="77445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548902" rtl="0" eaLnBrk="1" latinLnBrk="0" hangingPunct="1">
        <a:spcBef>
          <a:spcPct val="0"/>
        </a:spcBef>
        <a:buNone/>
        <a:defRPr sz="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80838" indent="-580838" algn="l" defTabSz="1548902" rtl="0" eaLnBrk="1" latinLnBrk="0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258483" indent="-484032" algn="l" defTabSz="1548902" rtl="0" eaLnBrk="1" latinLnBrk="0" hangingPunct="1">
        <a:spcBef>
          <a:spcPct val="20000"/>
        </a:spcBef>
        <a:buFont typeface="Arial" pitchFamily="34" charset="0"/>
        <a:buChar char="–"/>
        <a:defRPr sz="4700" kern="1200">
          <a:solidFill>
            <a:schemeClr val="tx1"/>
          </a:solidFill>
          <a:latin typeface="+mn-lt"/>
          <a:ea typeface="+mn-ea"/>
          <a:cs typeface="+mn-cs"/>
        </a:defRPr>
      </a:lvl2pPr>
      <a:lvl3pPr marL="1936128" indent="-387226" algn="l" defTabSz="1548902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2710579" indent="-387226" algn="l" defTabSz="1548902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85030" indent="-387226" algn="l" defTabSz="1548902" rtl="0" eaLnBrk="1" latinLnBrk="0" hangingPunct="1">
        <a:spcBef>
          <a:spcPct val="20000"/>
        </a:spcBef>
        <a:buFont typeface="Arial" pitchFamily="34" charset="0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259481" indent="-387226" algn="l" defTabSz="154890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033932" indent="-387226" algn="l" defTabSz="154890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5808383" indent="-387226" algn="l" defTabSz="154890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582834" indent="-387226" algn="l" defTabSz="154890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74451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48902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323353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97804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72255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646706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421158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195609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958639" y="5713919"/>
            <a:ext cx="3356613" cy="6743888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endParaRPr 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defTabSz="914400"/>
            <a:endParaRPr lang="sk-SK" sz="1400" b="1" u="sng" dirty="0" smtClean="0">
              <a:solidFill>
                <a:prstClr val="white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lvl="0" defTabSz="914400"/>
            <a:endParaRPr lang="sk-SK" sz="1400" b="1" u="sng" dirty="0">
              <a:solidFill>
                <a:prstClr val="white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endParaRPr 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6976078" y="1825522"/>
            <a:ext cx="3339174" cy="3503492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sk-SK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KLEINPROJEKT KU</a:t>
            </a:r>
            <a:r>
              <a:rPr lang="de-DE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RZ</a:t>
            </a:r>
            <a:r>
              <a:rPr lang="sk-SK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TITEL</a:t>
            </a:r>
            <a:r>
              <a:rPr lang="de-AT" sz="2400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/>
            </a:r>
            <a:br>
              <a:rPr lang="de-AT" sz="2400" b="1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</a:br>
            <a:endParaRPr lang="sk-SK" sz="2400" b="1" dirty="0" smtClean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Projektnummer</a:t>
            </a:r>
            <a:endParaRPr lang="de-AT" sz="2400" b="1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Obdĺžnik 1"/>
          <p:cNvSpPr/>
          <p:nvPr/>
        </p:nvSpPr>
        <p:spPr>
          <a:xfrm>
            <a:off x="1818308" y="6297078"/>
            <a:ext cx="356059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Platz für eine Grafik</a:t>
            </a:r>
            <a:endParaRPr lang="de-DE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feld 1"/>
          <p:cNvSpPr txBox="1"/>
          <p:nvPr/>
        </p:nvSpPr>
        <p:spPr>
          <a:xfrm>
            <a:off x="0" y="14724080"/>
            <a:ext cx="10690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8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Kofinan</a:t>
            </a:r>
            <a:r>
              <a:rPr lang="de-DE" sz="18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z</a:t>
            </a:r>
            <a:r>
              <a:rPr lang="sk-SK" sz="18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iert </a:t>
            </a:r>
            <a:r>
              <a:rPr lang="de-AT" sz="18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aus</a:t>
            </a:r>
            <a:r>
              <a:rPr lang="sk-SK" sz="18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AT" sz="18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de</a:t>
            </a:r>
            <a:r>
              <a:rPr lang="sk-SK" sz="18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</a:t>
            </a:r>
            <a:r>
              <a:rPr lang="de-AT" sz="18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Europäischen Fonds für Regionale </a:t>
            </a:r>
            <a:r>
              <a:rPr lang="de-AT" sz="18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Entwicklung</a:t>
            </a:r>
            <a:r>
              <a:rPr lang="sk-SK" sz="18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.</a:t>
            </a:r>
            <a:endParaRPr lang="sk-SK" sz="18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feld 5">
            <a:extLst>
              <a:ext uri="{FF2B5EF4-FFF2-40B4-BE49-F238E27FC236}">
                <a16:creationId xmlns:a16="http://schemas.microsoft.com/office/drawing/2014/main" id="{1B2FEE33-CEB7-CFB6-4818-FFB65A1F919D}"/>
              </a:ext>
            </a:extLst>
          </p:cNvPr>
          <p:cNvSpPr txBox="1"/>
          <p:nvPr/>
        </p:nvSpPr>
        <p:spPr>
          <a:xfrm>
            <a:off x="6816648" y="13312804"/>
            <a:ext cx="3681964" cy="141127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600" b="1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Logo</a:t>
            </a:r>
            <a:endParaRPr lang="de-AT" sz="16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hteck 19"/>
          <p:cNvSpPr/>
          <p:nvPr/>
        </p:nvSpPr>
        <p:spPr>
          <a:xfrm>
            <a:off x="-17438" y="12674404"/>
            <a:ext cx="6976077" cy="1656000"/>
          </a:xfrm>
          <a:prstGeom prst="rect">
            <a:avLst/>
          </a:prstGeom>
          <a:solidFill>
            <a:srgbClr val="0E6EB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4417" tIns="67208" rIns="134417" bIns="67208" rtlCol="0" anchor="ctr"/>
          <a:lstStyle/>
          <a:p>
            <a:r>
              <a:rPr lang="sk-SK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Kontakt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k-SK" sz="2400" smtClean="0">
                <a:latin typeface="Arial" panose="020B0604020202020204" pitchFamily="34" charset="0"/>
                <a:cs typeface="Arial" panose="020B0604020202020204" pitchFamily="34" charset="0"/>
              </a:rPr>
              <a:t>rganisation</a:t>
            </a:r>
            <a:r>
              <a:rPr lang="sk-SK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sk-SK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Kontaktperson: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E-Mail Adresse:</a:t>
            </a:r>
          </a:p>
        </p:txBody>
      </p:sp>
      <p:sp>
        <p:nvSpPr>
          <p:cNvPr id="17" name="Ellipse 25"/>
          <p:cNvSpPr/>
          <p:nvPr/>
        </p:nvSpPr>
        <p:spPr>
          <a:xfrm>
            <a:off x="2207148" y="2987773"/>
            <a:ext cx="2088232" cy="208823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BlokTextu 3"/>
          <p:cNvSpPr txBox="1"/>
          <p:nvPr/>
        </p:nvSpPr>
        <p:spPr>
          <a:xfrm>
            <a:off x="7021252" y="5860678"/>
            <a:ext cx="3339173" cy="662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de-AT" sz="24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Hauptziel</a:t>
            </a:r>
          </a:p>
          <a:p>
            <a:pPr>
              <a:lnSpc>
                <a:spcPct val="110000"/>
              </a:lnSpc>
            </a:pPr>
            <a:r>
              <a:rPr lang="de-DE" sz="2400" i="1" dirty="0">
                <a:solidFill>
                  <a:schemeClr val="bg2">
                    <a:lumMod val="9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Kurze Projektbeschreibung</a:t>
            </a:r>
          </a:p>
          <a:p>
            <a:pPr>
              <a:lnSpc>
                <a:spcPct val="110000"/>
              </a:lnSpc>
            </a:pPr>
            <a:endParaRPr lang="sk-SK" sz="3200" dirty="0" smtClean="0">
              <a:solidFill>
                <a:schemeClr val="bg2">
                  <a:lumMod val="9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sk-SK" sz="3200" dirty="0">
              <a:solidFill>
                <a:schemeClr val="bg2">
                  <a:lumMod val="9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sk-SK" sz="3200" dirty="0" smtClean="0">
              <a:solidFill>
                <a:schemeClr val="bg2">
                  <a:lumMod val="9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sk-SK" sz="3200" dirty="0">
              <a:solidFill>
                <a:schemeClr val="bg2">
                  <a:lumMod val="9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de-AT" sz="3200" dirty="0">
              <a:solidFill>
                <a:schemeClr val="bg2">
                  <a:lumMod val="9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de-DE" sz="3200" dirty="0">
              <a:solidFill>
                <a:schemeClr val="bg2">
                  <a:lumMod val="9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de-DE" sz="1800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EFRE-Förderung</a:t>
            </a:r>
            <a:r>
              <a:rPr lang="de-DE" sz="18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: €</a:t>
            </a:r>
          </a:p>
          <a:p>
            <a:pPr>
              <a:lnSpc>
                <a:spcPct val="110000"/>
              </a:lnSpc>
            </a:pPr>
            <a:r>
              <a:rPr lang="de-DE" sz="18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Projektlaufzeit: </a:t>
            </a:r>
            <a:endParaRPr lang="sk-SK" sz="1800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sk-SK" sz="1800" dirty="0" smtClean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sk-SK" sz="1800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de-AT" sz="1800" b="1" i="1" u="sng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https://www.sk-at.eu/de/ </a:t>
            </a:r>
            <a:r>
              <a:rPr lang="de-AT" sz="1800" b="1" i="1" u="sng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endParaRPr lang="de-DE" sz="1800" b="1" i="1" u="sng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de-DE" sz="3200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3694" y="244826"/>
            <a:ext cx="5884421" cy="1771820"/>
          </a:xfrm>
          <a:prstGeom prst="rect">
            <a:avLst/>
          </a:prstGeom>
        </p:spPr>
      </p:pic>
      <p:pic>
        <p:nvPicPr>
          <p:cNvPr id="11" name="Grafik 6">
            <a:extLst>
              <a:ext uri="{FF2B5EF4-FFF2-40B4-BE49-F238E27FC236}">
                <a16:creationId xmlns:a16="http://schemas.microsoft.com/office/drawing/2014/main" id="{953E9086-AD70-C68B-F9F8-D0AA44059DA0}"/>
              </a:ext>
            </a:extLst>
          </p:cNvPr>
          <p:cNvPicPr/>
          <p:nvPr/>
        </p:nvPicPr>
        <p:blipFill>
          <a:blip r:embed="rId4" cstate="print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33212" y="44234"/>
            <a:ext cx="4452317" cy="1751987"/>
          </a:xfrm>
          <a:prstGeom prst="rect">
            <a:avLst/>
          </a:prstGeom>
          <a:ln w="0">
            <a:noFill/>
          </a:ln>
        </p:spPr>
      </p:pic>
      <p:sp>
        <p:nvSpPr>
          <p:cNvPr id="13" name="BlokTextu 8"/>
          <p:cNvSpPr txBox="1"/>
          <p:nvPr/>
        </p:nvSpPr>
        <p:spPr>
          <a:xfrm>
            <a:off x="6822858" y="667005"/>
            <a:ext cx="39429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 smtClean="0">
                <a:solidFill>
                  <a:srgbClr val="003399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KPF/FMP</a:t>
            </a:r>
          </a:p>
          <a:p>
            <a:pPr algn="ctr"/>
            <a:r>
              <a:rPr lang="sk-SK" sz="2400" b="1" dirty="0" smtClean="0">
                <a:solidFill>
                  <a:srgbClr val="003399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SKAT 21-27</a:t>
            </a:r>
            <a:endParaRPr lang="sk-SK" sz="2400" b="1" dirty="0">
              <a:solidFill>
                <a:srgbClr val="003399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9139788" y="1492702"/>
            <a:ext cx="158417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dirty="0" smtClean="0">
                <a:solidFill>
                  <a:srgbClr val="A3B8D1"/>
                </a:solidFill>
              </a:rPr>
              <a:t>Grafik © istockphoto.com/</a:t>
            </a:r>
            <a:r>
              <a:rPr lang="de-DE" sz="700" dirty="0" err="1" smtClean="0">
                <a:solidFill>
                  <a:srgbClr val="A3B8D1"/>
                </a:solidFill>
              </a:rPr>
              <a:t>Pandagolik</a:t>
            </a:r>
            <a:endParaRPr lang="de-DE" sz="700" dirty="0">
              <a:solidFill>
                <a:srgbClr val="A3B8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73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Benutzerdefiniert</PresentationFormat>
  <Paragraphs>28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</vt:lpstr>
      <vt:lpstr>Verdana</vt:lpstr>
      <vt:lpstr>Larissa-Design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Haring</dc:creator>
  <cp:lastModifiedBy>Sylvia Hysek</cp:lastModifiedBy>
  <cp:revision>101</cp:revision>
  <dcterms:created xsi:type="dcterms:W3CDTF">2017-06-22T09:41:15Z</dcterms:created>
  <dcterms:modified xsi:type="dcterms:W3CDTF">2026-05-21T07:10:35Z</dcterms:modified>
</cp:coreProperties>
</file>