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EB6"/>
    <a:srgbClr val="18BAA8"/>
    <a:srgbClr val="9ACA3C"/>
    <a:srgbClr val="003399"/>
    <a:srgbClr val="9FAEE5"/>
    <a:srgbClr val="599096"/>
    <a:srgbClr val="E0A9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00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73BDF-0D2B-4C70-BE14-54A719476F49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D00E1-BC05-4AA3-9501-865CCA6C907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014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D00E1-BC05-4AA3-9501-865CCA6C9078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83953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6800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6272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2452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6834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4772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017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4171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496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25913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759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7472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5D108-62EB-442E-81A5-EE506A143032}" type="datetimeFigureOut">
              <a:rPr lang="de-AT" smtClean="0"/>
              <a:t>11.11.2025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049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hteck 25"/>
          <p:cNvSpPr/>
          <p:nvPr/>
        </p:nvSpPr>
        <p:spPr>
          <a:xfrm>
            <a:off x="107504" y="5213610"/>
            <a:ext cx="8916892" cy="282381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" name="Gerade Verbindung 11"/>
          <p:cNvCxnSpPr/>
          <p:nvPr/>
        </p:nvCxnSpPr>
        <p:spPr>
          <a:xfrm>
            <a:off x="1" y="6592385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7737" y="5213610"/>
            <a:ext cx="3312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b="1" i="1" u="sng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https://www.sk-at.eu/de/</a:t>
            </a:r>
            <a:r>
              <a:rPr lang="de-AT" sz="1400" b="1" i="1" u="sng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AT" sz="1400" b="1" i="1" u="sng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de-DE" sz="1400" b="1" i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Textfeld 5"/>
          <p:cNvSpPr txBox="1"/>
          <p:nvPr/>
        </p:nvSpPr>
        <p:spPr>
          <a:xfrm>
            <a:off x="7332850" y="5508110"/>
            <a:ext cx="1800199" cy="1057237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sk-SK" sz="1400" i="1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de-DE" sz="140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Partnerlogo</a:t>
            </a:r>
            <a:endParaRPr lang="de-DE" sz="1400" i="1" dirty="0">
              <a:solidFill>
                <a:srgbClr val="00000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hteck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067760"/>
            <a:ext cx="4211960" cy="4077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  <a:p>
            <a:pPr algn="ctr"/>
            <a:endParaRPr lang="de-DE" sz="700" i="1" dirty="0">
              <a:solidFill>
                <a:schemeClr val="tx1"/>
              </a:solidFill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1002394" y="2589830"/>
            <a:ext cx="2196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Platz für eine Grafik</a:t>
            </a:r>
            <a:endParaRPr lang="de-DE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4206418" y="2751342"/>
            <a:ext cx="4823519" cy="239427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11960" y="1094588"/>
            <a:ext cx="4812435" cy="158368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Titel 1"/>
          <p:cNvSpPr txBox="1">
            <a:spLocks/>
          </p:cNvSpPr>
          <p:nvPr/>
        </p:nvSpPr>
        <p:spPr>
          <a:xfrm>
            <a:off x="4237389" y="1095957"/>
            <a:ext cx="49320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AT" sz="3200" b="1" dirty="0" smtClean="0">
                <a:solidFill>
                  <a:schemeClr val="bg1"/>
                </a:solidFill>
                <a:latin typeface="Open Sans" panose="020B0606030504020204"/>
                <a:ea typeface="Open Sans" panose="020B0606030504020204" pitchFamily="34" charset="0"/>
                <a:cs typeface="Arial" panose="020B0604020202020204" pitchFamily="34" charset="0"/>
              </a:rPr>
              <a:t>PROJEKTAKRONYM</a:t>
            </a:r>
          </a:p>
          <a:p>
            <a:r>
              <a:rPr lang="de-AT" sz="3200" b="1" dirty="0" smtClean="0">
                <a:solidFill>
                  <a:schemeClr val="bg1"/>
                </a:solidFill>
                <a:latin typeface="Open Sans" panose="020B0606030504020204"/>
                <a:ea typeface="Open Sans" panose="020B0606030504020204" pitchFamily="34" charset="0"/>
                <a:cs typeface="Arial" panose="020B0604020202020204" pitchFamily="34" charset="0"/>
              </a:rPr>
              <a:t/>
            </a:r>
            <a:br>
              <a:rPr lang="de-AT" sz="3200" b="1" dirty="0" smtClean="0">
                <a:solidFill>
                  <a:schemeClr val="bg1"/>
                </a:solidFill>
                <a:latin typeface="Open Sans" panose="020B0606030504020204"/>
                <a:ea typeface="Open Sans" panose="020B0606030504020204" pitchFamily="34" charset="0"/>
                <a:cs typeface="Arial" panose="020B0604020202020204" pitchFamily="34" charset="0"/>
              </a:rPr>
            </a:br>
            <a:r>
              <a:rPr lang="cs-CZ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 ID</a:t>
            </a:r>
            <a:endParaRPr lang="de-AT" sz="3600" b="1" dirty="0">
              <a:solidFill>
                <a:schemeClr val="bg1"/>
              </a:solidFill>
              <a:latin typeface="Open Sans" panose="020B0606030504020204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Untertitel 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15659" y="2996951"/>
            <a:ext cx="4320480" cy="1872209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de-AT" sz="3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Hauptziel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sz="3400" i="1" dirty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Kurze Projektbeschreibung</a:t>
            </a:r>
          </a:p>
          <a:p>
            <a:pPr marL="0" indent="0">
              <a:lnSpc>
                <a:spcPct val="110000"/>
              </a:lnSpc>
              <a:buNone/>
            </a:pPr>
            <a:endParaRPr lang="de-AT" sz="3400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de-DE" sz="3400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sk-SK" sz="3400" dirty="0" err="1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Projektbudget</a:t>
            </a:r>
            <a:r>
              <a:rPr lang="sk-SK" sz="3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</a:t>
            </a:r>
            <a:r>
              <a:rPr lang="de-DE" sz="3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€</a:t>
            </a:r>
            <a:endParaRPr lang="sk-SK" sz="34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de-DE" sz="34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EFRE-Förderung</a:t>
            </a:r>
            <a:r>
              <a:rPr lang="de-DE" sz="3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€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e-DE" sz="3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Projektlaufzeit: </a:t>
            </a:r>
          </a:p>
          <a:p>
            <a:endParaRPr lang="de-AT" dirty="0"/>
          </a:p>
        </p:txBody>
      </p:sp>
      <p:sp>
        <p:nvSpPr>
          <p:cNvPr id="21" name="Textfeld 5"/>
          <p:cNvSpPr txBox="1"/>
          <p:nvPr/>
        </p:nvSpPr>
        <p:spPr>
          <a:xfrm>
            <a:off x="5543599" y="5495907"/>
            <a:ext cx="1800199" cy="1123517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endParaRPr lang="sk-SK" sz="1400" i="1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de-DE" sz="140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Partnerlogo</a:t>
            </a:r>
            <a:endParaRPr lang="de-DE" sz="1400" i="1" dirty="0">
              <a:solidFill>
                <a:srgbClr val="000000"/>
              </a:solidFill>
              <a:effectLst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135" y="165880"/>
            <a:ext cx="810000" cy="807272"/>
          </a:xfrm>
          <a:prstGeom prst="rect">
            <a:avLst/>
          </a:prstGeom>
        </p:spPr>
      </p:pic>
      <p:pic>
        <p:nvPicPr>
          <p:cNvPr id="6" name="Grafik 5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551" y="150222"/>
            <a:ext cx="810000" cy="810000"/>
          </a:xfrm>
          <a:prstGeom prst="rect">
            <a:avLst/>
          </a:prstGeom>
        </p:spPr>
      </p:pic>
      <p:pic>
        <p:nvPicPr>
          <p:cNvPr id="8" name="Grafik 7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3" y="150850"/>
            <a:ext cx="810000" cy="810000"/>
          </a:xfrm>
          <a:prstGeom prst="rect">
            <a:avLst/>
          </a:prstGeom>
        </p:spPr>
      </p:pic>
      <p:pic>
        <p:nvPicPr>
          <p:cNvPr id="3" name="Obrázok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67" y="24621"/>
            <a:ext cx="4032448" cy="1216304"/>
          </a:xfrm>
          <a:prstGeom prst="rect">
            <a:avLst/>
          </a:prstGeom>
        </p:spPr>
      </p:pic>
      <p:sp>
        <p:nvSpPr>
          <p:cNvPr id="9" name="BlokTextu 8"/>
          <p:cNvSpPr txBox="1"/>
          <p:nvPr/>
        </p:nvSpPr>
        <p:spPr>
          <a:xfrm>
            <a:off x="0" y="6592385"/>
            <a:ext cx="9169429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1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Das Projekt </a:t>
            </a:r>
            <a:r>
              <a:rPr lang="sk-SK" sz="1100" dirty="0" err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wird</a:t>
            </a:r>
            <a:r>
              <a:rPr lang="de-AT" sz="11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aus</a:t>
            </a:r>
            <a:r>
              <a:rPr lang="sk-SK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</a:t>
            </a:r>
            <a:r>
              <a:rPr lang="sk-SK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</a:t>
            </a:r>
            <a:r>
              <a:rPr lang="de-AT" sz="11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1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Europäischen Fonds für Regionale Entwicklung</a:t>
            </a:r>
            <a:r>
              <a:rPr lang="sk-SK" sz="11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sk-SK" sz="1100" dirty="0" err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kofinanziert</a:t>
            </a:r>
            <a:endParaRPr lang="sk-SK" sz="11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sk-SK" dirty="0"/>
          </a:p>
        </p:txBody>
      </p:sp>
      <p:sp>
        <p:nvSpPr>
          <p:cNvPr id="20" name="Rechteck 19"/>
          <p:cNvSpPr/>
          <p:nvPr/>
        </p:nvSpPr>
        <p:spPr>
          <a:xfrm>
            <a:off x="107504" y="5495907"/>
            <a:ext cx="5328592" cy="1100202"/>
          </a:xfrm>
          <a:prstGeom prst="rect">
            <a:avLst/>
          </a:prstGeom>
          <a:solidFill>
            <a:srgbClr val="0E6EB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4417" tIns="67208" rIns="134417" bIns="67208" rtlCol="0" anchor="ctr"/>
          <a:lstStyle/>
          <a:p>
            <a:pPr marL="715963">
              <a:spcAft>
                <a:spcPts val="600"/>
              </a:spcAft>
            </a:pPr>
            <a:endParaRPr lang="en-US" sz="16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" name="BlokTextu 21"/>
          <p:cNvSpPr txBox="1"/>
          <p:nvPr/>
        </p:nvSpPr>
        <p:spPr>
          <a:xfrm>
            <a:off x="110141" y="5578062"/>
            <a:ext cx="363325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1548902"/>
            <a:r>
              <a:rPr lang="de-DE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Kontakt:</a:t>
            </a:r>
            <a:endParaRPr lang="de-DE" sz="1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1548902"/>
            <a:r>
              <a:rPr lang="de-DE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Partnerorganisation:</a:t>
            </a:r>
          </a:p>
          <a:p>
            <a:pPr lvl="0" defTabSz="1548902"/>
            <a:r>
              <a:rPr lang="de-DE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Kontaktperson:</a:t>
            </a:r>
          </a:p>
          <a:p>
            <a:pPr lvl="0" defTabSz="1548902"/>
            <a:r>
              <a:rPr lang="de-DE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 Adresse:</a:t>
            </a:r>
          </a:p>
          <a:p>
            <a:endParaRPr lang="sk-SK" sz="1200" dirty="0"/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5991" y="132187"/>
            <a:ext cx="837952" cy="83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92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Bildschirmpräsentation (4:3)</PresentationFormat>
  <Paragraphs>56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Verdana</vt:lpstr>
      <vt:lpstr>Larissa</vt:lpstr>
      <vt:lpstr>PowerPoint-Präsentation</vt:lpstr>
    </vt:vector>
  </TitlesOfParts>
  <Company>Land Oberösterreich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Baumgartner, Verena</dc:creator>
  <cp:lastModifiedBy>Sylvia Hysek</cp:lastModifiedBy>
  <cp:revision>75</cp:revision>
  <cp:lastPrinted>2017-05-10T08:07:05Z</cp:lastPrinted>
  <dcterms:created xsi:type="dcterms:W3CDTF">2016-11-23T12:03:32Z</dcterms:created>
  <dcterms:modified xsi:type="dcterms:W3CDTF">2025-11-11T13:33:23Z</dcterms:modified>
</cp:coreProperties>
</file>