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6EB6"/>
    <a:srgbClr val="003399"/>
    <a:srgbClr val="18BAA8"/>
    <a:srgbClr val="9ACA3C"/>
    <a:srgbClr val="9FAEE5"/>
    <a:srgbClr val="599096"/>
    <a:srgbClr val="E0A9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3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73BDF-0D2B-4C70-BE14-54A719476F49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D00E1-BC05-4AA3-9501-865CCA6C907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0146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D00E1-BC05-4AA3-9501-865CCA6C9078}" type="slidenum">
              <a:rPr lang="de-AT" smtClean="0"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37290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68002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6272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24525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68346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47728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40171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41717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2496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25913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97590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74725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5D108-62EB-442E-81A5-EE506A143032}" type="datetimeFigureOut">
              <a:rPr lang="de-AT" smtClean="0"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049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hteck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504" y="5213610"/>
            <a:ext cx="8916892" cy="282381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2" name="Gerade Verbindung 11"/>
          <p:cNvCxnSpPr/>
          <p:nvPr/>
        </p:nvCxnSpPr>
        <p:spPr>
          <a:xfrm>
            <a:off x="1" y="6592385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/>
        </p:nvSpPr>
        <p:spPr>
          <a:xfrm>
            <a:off x="147737" y="5213610"/>
            <a:ext cx="33121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b="1" i="1" u="sng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https://</a:t>
            </a:r>
            <a:r>
              <a:rPr lang="de-AT" sz="1400" b="1" i="1" u="sng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www.sk-at.eu</a:t>
            </a:r>
            <a:r>
              <a:rPr lang="sk-SK" sz="1400" b="1" i="1" u="sng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endParaRPr lang="de-DE" sz="1400" b="1" i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0" y="6592385"/>
            <a:ext cx="91440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1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Projekt je spolufinancovaný z </a:t>
            </a:r>
            <a:r>
              <a:rPr lang="sk-SK" sz="11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prostriedkov Európskeho fondu pre regionálny rozvoj.</a:t>
            </a:r>
            <a:endParaRPr lang="de-DE" sz="110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hteck 2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067760"/>
            <a:ext cx="4211960" cy="4077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</p:txBody>
      </p:sp>
      <p:sp>
        <p:nvSpPr>
          <p:cNvPr id="29" name="Rechteck 28"/>
          <p:cNvSpPr/>
          <p:nvPr/>
        </p:nvSpPr>
        <p:spPr>
          <a:xfrm>
            <a:off x="4206418" y="2751342"/>
            <a:ext cx="4823519" cy="239427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Rechteck 2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211960" y="1094588"/>
            <a:ext cx="4812435" cy="158368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Titel 1"/>
          <p:cNvSpPr txBox="1">
            <a:spLocks/>
          </p:cNvSpPr>
          <p:nvPr/>
        </p:nvSpPr>
        <p:spPr>
          <a:xfrm>
            <a:off x="4176464" y="1095957"/>
            <a:ext cx="493204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STRUČNÝ NÁZOV</a:t>
            </a:r>
          </a:p>
          <a:p>
            <a:r>
              <a:rPr lang="cs-CZ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MALÉHO PROJEKTU:</a:t>
            </a:r>
            <a:endParaRPr lang="sk-SK" sz="2400" b="1" dirty="0">
              <a:solidFill>
                <a:schemeClr val="bg1"/>
              </a:solidFill>
              <a:latin typeface="Open Sans" panose="020B0606030504020204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r>
              <a:rPr lang="sk-SK" sz="2400" b="1" dirty="0" smtClean="0">
                <a:solidFill>
                  <a:schemeClr val="bg1"/>
                </a:solidFill>
                <a:latin typeface="Open Sans" panose="020B0606030504020204"/>
                <a:ea typeface="Open Sans" panose="020B0606030504020204" pitchFamily="34" charset="0"/>
                <a:cs typeface="Arial" panose="020B0604020202020204" pitchFamily="34" charset="0"/>
              </a:rPr>
              <a:t>Č.</a:t>
            </a:r>
            <a:r>
              <a:rPr lang="cs-CZ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PROJEKTU:</a:t>
            </a:r>
            <a:endParaRPr lang="de-AT" sz="2400" b="1" dirty="0">
              <a:solidFill>
                <a:schemeClr val="bg1"/>
              </a:solidFill>
              <a:latin typeface="Open Sans" panose="020B0606030504020204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Untertitel 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515659" y="2996951"/>
            <a:ext cx="4320480" cy="187220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cs-CZ" sz="2400" dirty="0" err="1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Hlavný</a:t>
            </a:r>
            <a:r>
              <a:rPr lang="cs-CZ" sz="2400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cs-CZ" sz="2400" dirty="0" err="1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cieľ</a:t>
            </a:r>
            <a:r>
              <a:rPr lang="cs-CZ" sz="2400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projektu:</a:t>
            </a:r>
            <a:endParaRPr lang="de-AT" sz="2400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cs-CZ" sz="2400" i="1" dirty="0">
                <a:solidFill>
                  <a:schemeClr val="bg2">
                    <a:lumMod val="90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Stručný popis</a:t>
            </a:r>
            <a:endParaRPr lang="de-DE" sz="2400" i="1" dirty="0">
              <a:solidFill>
                <a:schemeClr val="bg2">
                  <a:lumMod val="9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de-AT" sz="2400" dirty="0">
              <a:solidFill>
                <a:schemeClr val="bg2">
                  <a:lumMod val="9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de-DE" sz="2400" dirty="0">
              <a:solidFill>
                <a:schemeClr val="bg2">
                  <a:lumMod val="9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cs-CZ" sz="2400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Rozpočet projektu: </a:t>
            </a:r>
            <a:r>
              <a:rPr lang="de-DE" sz="2400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€</a:t>
            </a:r>
            <a:endParaRPr lang="cs-CZ" sz="2400" dirty="0" smtClean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cs-CZ" sz="2400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Spolufinancovanie </a:t>
            </a:r>
            <a:r>
              <a:rPr lang="cs-CZ" sz="24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z EFRR</a:t>
            </a:r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: €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cs-CZ" sz="24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Doba </a:t>
            </a:r>
            <a:r>
              <a:rPr lang="cs-CZ" sz="2400" dirty="0" err="1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realizácie</a:t>
            </a:r>
            <a:r>
              <a:rPr lang="cs-CZ" sz="2400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projektu</a:t>
            </a:r>
            <a:r>
              <a:rPr lang="de-DE" sz="2400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: </a:t>
            </a:r>
            <a:endParaRPr lang="de-DE" sz="2400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endParaRPr lang="de-AT" dirty="0"/>
          </a:p>
        </p:txBody>
      </p:sp>
      <p:sp>
        <p:nvSpPr>
          <p:cNvPr id="17" name="Textfeld 8">
            <a:extLst>
              <a:ext uri="{FF2B5EF4-FFF2-40B4-BE49-F238E27FC236}">
                <a16:creationId xmlns:a16="http://schemas.microsoft.com/office/drawing/2014/main" id="{2405F72C-4735-BC5C-33DF-D60BFCE3491E}"/>
              </a:ext>
            </a:extLst>
          </p:cNvPr>
          <p:cNvSpPr txBox="1"/>
          <p:nvPr/>
        </p:nvSpPr>
        <p:spPr>
          <a:xfrm>
            <a:off x="885895" y="2360003"/>
            <a:ext cx="2551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Priestor</a:t>
            </a:r>
            <a:r>
              <a:rPr lang="cs-CZ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pre</a:t>
            </a:r>
            <a:r>
              <a:rPr lang="cs-CZ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grafiku</a:t>
            </a:r>
            <a:endParaRPr lang="de-DE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71"/>
            <a:ext cx="3942514" cy="1187105"/>
          </a:xfrm>
          <a:prstGeom prst="rect">
            <a:avLst/>
          </a:prstGeom>
        </p:spPr>
      </p:pic>
      <p:sp>
        <p:nvSpPr>
          <p:cNvPr id="20" name="Rechteck 19"/>
          <p:cNvSpPr/>
          <p:nvPr/>
        </p:nvSpPr>
        <p:spPr>
          <a:xfrm>
            <a:off x="107504" y="5495907"/>
            <a:ext cx="5328592" cy="1100202"/>
          </a:xfrm>
          <a:prstGeom prst="rect">
            <a:avLst/>
          </a:prstGeom>
          <a:solidFill>
            <a:srgbClr val="0E6EB6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4417" tIns="67208" rIns="134417" bIns="67208" rtlCol="0" anchor="ctr"/>
          <a:lstStyle/>
          <a:p>
            <a:pPr marL="715963">
              <a:spcAft>
                <a:spcPts val="600"/>
              </a:spcAft>
            </a:pPr>
            <a:endParaRPr lang="en-US" sz="16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-573423" y="5521387"/>
            <a:ext cx="3633255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5963">
              <a:spcAft>
                <a:spcPts val="600"/>
              </a:spcAft>
            </a:pPr>
            <a:r>
              <a:rPr lang="sk-SK" sz="1400" b="1" dirty="0" smtClean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Kontakt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  <a:p>
            <a:pPr marL="715963"/>
            <a:r>
              <a:rPr lang="sk-SK" sz="1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Inštitúcia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:</a:t>
            </a:r>
            <a:b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sk-SK" sz="1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Kontaktná osoba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: </a:t>
            </a:r>
          </a:p>
          <a:p>
            <a:pPr marL="715963"/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E-mail</a:t>
            </a:r>
            <a:r>
              <a:rPr lang="sk-SK" sz="1400" dirty="0" err="1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ová</a:t>
            </a:r>
            <a:r>
              <a:rPr lang="sk-SK" sz="1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adresa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:</a:t>
            </a:r>
          </a:p>
          <a:p>
            <a:endParaRPr lang="sk-SK" sz="1200" dirty="0"/>
          </a:p>
        </p:txBody>
      </p:sp>
      <p:pic>
        <p:nvPicPr>
          <p:cNvPr id="25" name="Grafik 6">
            <a:extLst>
              <a:ext uri="{FF2B5EF4-FFF2-40B4-BE49-F238E27FC236}">
                <a16:creationId xmlns:a16="http://schemas.microsoft.com/office/drawing/2014/main" id="{953E9086-AD70-C68B-F9F8-D0AA44059DA0}"/>
              </a:ext>
            </a:extLst>
          </p:cNvPr>
          <p:cNvPicPr/>
          <p:nvPr/>
        </p:nvPicPr>
        <p:blipFill>
          <a:blip r:embed="rId4" cstate="print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0765" y="-26663"/>
            <a:ext cx="3109059" cy="1223415"/>
          </a:xfrm>
          <a:prstGeom prst="rect">
            <a:avLst/>
          </a:prstGeom>
          <a:ln w="0">
            <a:noFill/>
          </a:ln>
        </p:spPr>
      </p:pic>
      <p:sp>
        <p:nvSpPr>
          <p:cNvPr id="28" name="Textfeld 27"/>
          <p:cNvSpPr txBox="1"/>
          <p:nvPr/>
        </p:nvSpPr>
        <p:spPr>
          <a:xfrm>
            <a:off x="7465648" y="908720"/>
            <a:ext cx="158417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00" dirty="0" smtClean="0">
                <a:solidFill>
                  <a:srgbClr val="A3B8D1"/>
                </a:solidFill>
              </a:rPr>
              <a:t>Grafik © istockphoto.com/</a:t>
            </a:r>
            <a:r>
              <a:rPr lang="de-DE" sz="700" dirty="0" err="1" smtClean="0">
                <a:solidFill>
                  <a:srgbClr val="A3B8D1"/>
                </a:solidFill>
              </a:rPr>
              <a:t>Pandagolik</a:t>
            </a:r>
            <a:endParaRPr lang="de-DE" sz="700" dirty="0">
              <a:solidFill>
                <a:srgbClr val="A3B8D1"/>
              </a:solidFill>
            </a:endParaRPr>
          </a:p>
        </p:txBody>
      </p:sp>
      <p:sp>
        <p:nvSpPr>
          <p:cNvPr id="33" name="BlokTextu 8"/>
          <p:cNvSpPr txBox="1"/>
          <p:nvPr/>
        </p:nvSpPr>
        <p:spPr>
          <a:xfrm>
            <a:off x="4131250" y="293635"/>
            <a:ext cx="18102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000" b="1" dirty="0" smtClean="0">
                <a:solidFill>
                  <a:srgbClr val="003399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KPF/FMP</a:t>
            </a:r>
          </a:p>
          <a:p>
            <a:pPr algn="ctr"/>
            <a:r>
              <a:rPr lang="sk-SK" sz="2000" b="1" dirty="0" smtClean="0">
                <a:solidFill>
                  <a:srgbClr val="003399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SKAT 21-27</a:t>
            </a:r>
            <a:endParaRPr lang="sk-SK" sz="2000" b="1" dirty="0">
              <a:solidFill>
                <a:srgbClr val="003399"/>
              </a:solidFill>
            </a:endParaRPr>
          </a:p>
        </p:txBody>
      </p:sp>
      <p:sp>
        <p:nvSpPr>
          <p:cNvPr id="34" name="Textfeld 5"/>
          <p:cNvSpPr txBox="1"/>
          <p:nvPr/>
        </p:nvSpPr>
        <p:spPr>
          <a:xfrm>
            <a:off x="5646069" y="5706713"/>
            <a:ext cx="1944215" cy="86409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cs-CZ" sz="14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Logo </a:t>
            </a:r>
            <a:r>
              <a:rPr lang="cs-CZ" sz="14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partnera projektu </a:t>
            </a:r>
            <a:r>
              <a:rPr lang="cs-CZ" sz="11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(</a:t>
            </a:r>
            <a:r>
              <a:rPr lang="de-AT" sz="11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menšie</a:t>
            </a:r>
            <a:r>
              <a:rPr lang="de-AT" sz="11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de-AT" sz="11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ako</a:t>
            </a:r>
            <a:r>
              <a:rPr lang="de-AT" sz="11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de-AT" sz="11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emblém</a:t>
            </a:r>
            <a:r>
              <a:rPr lang="de-AT" sz="11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EÚ </a:t>
            </a:r>
            <a:r>
              <a:rPr lang="de-AT" sz="11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loga</a:t>
            </a:r>
            <a:r>
              <a:rPr lang="de-AT" sz="11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de-AT" sz="11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programu</a:t>
            </a:r>
            <a:r>
              <a:rPr lang="de-AT" sz="11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de-AT" sz="11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vyššie</a:t>
            </a:r>
            <a:r>
              <a:rPr lang="sk-SK" sz="11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)</a:t>
            </a:r>
            <a:endParaRPr lang="de-AT" sz="1100" i="1" dirty="0">
              <a:solidFill>
                <a:srgbClr val="0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endParaRPr lang="de-DE" sz="1400" i="1" dirty="0">
              <a:solidFill>
                <a:srgbClr val="000000"/>
              </a:solidFill>
              <a:effectLst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feld 5">
            <a:extLst>
              <a:ext uri="{FF2B5EF4-FFF2-40B4-BE49-F238E27FC236}">
                <a16:creationId xmlns:a16="http://schemas.microsoft.com/office/drawing/2014/main" id="{1B2FEE33-CEB7-CFB6-4818-FFB65A1F919D}"/>
              </a:ext>
            </a:extLst>
          </p:cNvPr>
          <p:cNvSpPr txBox="1"/>
          <p:nvPr/>
        </p:nvSpPr>
        <p:spPr>
          <a:xfrm>
            <a:off x="7407387" y="5706713"/>
            <a:ext cx="1762042" cy="86409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cs-CZ" sz="1400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Logo partnera projektu </a:t>
            </a:r>
            <a:r>
              <a:rPr lang="cs-CZ" sz="1100" i="1" dirty="0" smtClean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(</a:t>
            </a:r>
            <a:r>
              <a:rPr lang="de-AT" sz="1100" i="1" dirty="0" err="1" smtClean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menšie</a:t>
            </a:r>
            <a:r>
              <a:rPr lang="de-AT" sz="1100" i="1" dirty="0" smtClean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de-AT" sz="1100" i="1" dirty="0" err="1" smtClean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ako</a:t>
            </a:r>
            <a:r>
              <a:rPr lang="de-AT" sz="1100" i="1" dirty="0" smtClean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de-AT" sz="1100" i="1" dirty="0" err="1" smtClean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emblém</a:t>
            </a:r>
            <a:r>
              <a:rPr lang="de-AT" sz="1100" i="1" dirty="0" smtClean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EÚ </a:t>
            </a:r>
            <a:r>
              <a:rPr lang="de-AT" sz="1100" i="1" dirty="0" err="1" smtClean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loga</a:t>
            </a:r>
            <a:r>
              <a:rPr lang="de-AT" sz="1100" i="1" dirty="0" smtClean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de-AT" sz="1100" i="1" dirty="0" err="1" smtClean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programu</a:t>
            </a:r>
            <a:r>
              <a:rPr lang="de-AT" sz="1100" i="1" dirty="0" smtClean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de-AT" sz="1100" i="1" dirty="0" err="1" smtClean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vyššie</a:t>
            </a:r>
            <a:r>
              <a:rPr lang="sk-SK" sz="1100" i="1" dirty="0" smtClean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)</a:t>
            </a:r>
            <a:endParaRPr lang="de-AT" sz="1100" i="1" dirty="0" smtClean="0">
              <a:solidFill>
                <a:srgbClr val="0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endParaRPr lang="de-DE" sz="1400" i="1" dirty="0">
              <a:solidFill>
                <a:srgbClr val="000000"/>
              </a:solidFill>
              <a:effectLst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40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Bildschirmpräsentation (4:3)</PresentationFormat>
  <Paragraphs>57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Open Sans</vt:lpstr>
      <vt:lpstr>Verdana</vt:lpstr>
      <vt:lpstr>Larissa</vt:lpstr>
      <vt:lpstr>PowerPoint-Präsentation</vt:lpstr>
    </vt:vector>
  </TitlesOfParts>
  <Company>Land Oberösterreich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Baumgartner, Verena</dc:creator>
  <cp:lastModifiedBy>Sylvia Hysek</cp:lastModifiedBy>
  <cp:revision>98</cp:revision>
  <cp:lastPrinted>2017-05-10T08:07:05Z</cp:lastPrinted>
  <dcterms:created xsi:type="dcterms:W3CDTF">2016-11-23T12:03:32Z</dcterms:created>
  <dcterms:modified xsi:type="dcterms:W3CDTF">2026-05-21T07:12:21Z</dcterms:modified>
</cp:coreProperties>
</file>