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5" r:id="rId2"/>
  </p:sldIdLst>
  <p:sldSz cx="10693400" cy="15122525"/>
  <p:notesSz cx="6858000" cy="9144000"/>
  <p:defaultTextStyle>
    <a:defPPr>
      <a:defRPr lang="de-DE"/>
    </a:defPPr>
    <a:lvl1pPr marL="0" algn="l" defTabSz="1548902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1pPr>
    <a:lvl2pPr marL="774451" algn="l" defTabSz="1548902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2pPr>
    <a:lvl3pPr marL="1548902" algn="l" defTabSz="1548902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3pPr>
    <a:lvl4pPr marL="2323353" algn="l" defTabSz="1548902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4pPr>
    <a:lvl5pPr marL="3097804" algn="l" defTabSz="1548902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5pPr>
    <a:lvl6pPr marL="3872255" algn="l" defTabSz="1548902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6pPr>
    <a:lvl7pPr marL="4646706" algn="l" defTabSz="1548902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7pPr>
    <a:lvl8pPr marL="5421158" algn="l" defTabSz="1548902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8pPr>
    <a:lvl9pPr marL="6195609" algn="l" defTabSz="1548902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763">
          <p15:clr>
            <a:srgbClr val="A4A3A4"/>
          </p15:clr>
        </p15:guide>
        <p15:guide id="2" pos="336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99"/>
    <a:srgbClr val="0E6EB6"/>
    <a:srgbClr val="18BAA8"/>
    <a:srgbClr val="9ACA3C"/>
    <a:srgbClr val="387178"/>
    <a:srgbClr val="3C7486"/>
    <a:srgbClr val="8A898C"/>
    <a:srgbClr val="98C222"/>
    <a:srgbClr val="1CB8CF"/>
    <a:srgbClr val="9FAEE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361" autoAdjust="0"/>
    <p:restoredTop sz="94660"/>
  </p:normalViewPr>
  <p:slideViewPr>
    <p:cSldViewPr>
      <p:cViewPr varScale="1">
        <p:scale>
          <a:sx n="36" d="100"/>
          <a:sy n="36" d="100"/>
        </p:scale>
        <p:origin x="2832" y="67"/>
      </p:cViewPr>
      <p:guideLst>
        <p:guide orient="horz" pos="4763"/>
        <p:guide pos="336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56383D-1DEA-4F60-A8A7-6F563EA5DC7B}" type="datetimeFigureOut">
              <a:rPr lang="de-AT" smtClean="0"/>
              <a:pPr/>
              <a:t>21.05.2026</a:t>
            </a:fld>
            <a:endParaRPr lang="de-AT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2216150" y="685800"/>
            <a:ext cx="24257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AT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03757C-0CF8-4F0B-A9C2-8CE67C85E6EF}" type="slidenum">
              <a:rPr lang="de-AT" smtClean="0"/>
              <a:pPr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4598974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548902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774451" algn="l" defTabSz="1548902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548902" algn="l" defTabSz="1548902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2323353" algn="l" defTabSz="1548902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3097804" algn="l" defTabSz="1548902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3872255" algn="l" defTabSz="1548902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4646706" algn="l" defTabSz="1548902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5421158" algn="l" defTabSz="1548902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6195609" algn="l" defTabSz="1548902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2216150" y="685800"/>
            <a:ext cx="2425700" cy="3429000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AT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03757C-0CF8-4F0B-A9C2-8CE67C85E6EF}" type="slidenum">
              <a:rPr lang="de-AT" smtClean="0"/>
              <a:pPr/>
              <a:t>1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9940819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802005" y="4697787"/>
            <a:ext cx="9089390" cy="3241541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604010" y="8569432"/>
            <a:ext cx="7485380" cy="3864646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7744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5489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3233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30978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8722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6467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4211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61956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C7B94-3D1E-4CFC-90C5-D860A6D949C3}" type="datetimeFigureOut">
              <a:rPr lang="de-AT" smtClean="0"/>
              <a:pPr/>
              <a:t>21.05.2026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290733-F0B8-43B6-8C46-334FF0D8E521}" type="slidenum">
              <a:rPr lang="de-AT" smtClean="0"/>
              <a:pPr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C7B94-3D1E-4CFC-90C5-D860A6D949C3}" type="datetimeFigureOut">
              <a:rPr lang="de-AT" smtClean="0"/>
              <a:pPr/>
              <a:t>21.05.2026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290733-F0B8-43B6-8C46-334FF0D8E521}" type="slidenum">
              <a:rPr lang="de-AT" smtClean="0"/>
              <a:pPr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7752715" y="539090"/>
            <a:ext cx="2406015" cy="1146791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534670" y="539090"/>
            <a:ext cx="7039821" cy="11467915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C7B94-3D1E-4CFC-90C5-D860A6D949C3}" type="datetimeFigureOut">
              <a:rPr lang="de-AT" smtClean="0"/>
              <a:pPr/>
              <a:t>21.05.2026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290733-F0B8-43B6-8C46-334FF0D8E521}" type="slidenum">
              <a:rPr lang="de-AT" smtClean="0"/>
              <a:pPr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C7B94-3D1E-4CFC-90C5-D860A6D949C3}" type="datetimeFigureOut">
              <a:rPr lang="de-AT" smtClean="0"/>
              <a:pPr/>
              <a:t>21.05.2026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290733-F0B8-43B6-8C46-334FF0D8E521}" type="slidenum">
              <a:rPr lang="de-AT" smtClean="0"/>
              <a:pPr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44705" y="9717627"/>
            <a:ext cx="9089390" cy="3003500"/>
          </a:xfrm>
        </p:spPr>
        <p:txBody>
          <a:bodyPr anchor="t"/>
          <a:lstStyle>
            <a:lvl1pPr algn="l">
              <a:defRPr sz="6800" b="1" cap="all"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44705" y="6409572"/>
            <a:ext cx="9089390" cy="3308052"/>
          </a:xfrm>
        </p:spPr>
        <p:txBody>
          <a:bodyPr anchor="b"/>
          <a:lstStyle>
            <a:lvl1pPr marL="0" indent="0">
              <a:buNone/>
              <a:defRPr sz="3400">
                <a:solidFill>
                  <a:schemeClr val="tx1">
                    <a:tint val="75000"/>
                  </a:schemeClr>
                </a:solidFill>
              </a:defRPr>
            </a:lvl1pPr>
            <a:lvl2pPr marL="774451" indent="0">
              <a:buNone/>
              <a:defRPr sz="3000">
                <a:solidFill>
                  <a:schemeClr val="tx1">
                    <a:tint val="75000"/>
                  </a:schemeClr>
                </a:solidFill>
              </a:defRPr>
            </a:lvl2pPr>
            <a:lvl3pPr marL="1548902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3pPr>
            <a:lvl4pPr marL="2323353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4pPr>
            <a:lvl5pPr marL="3097804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5pPr>
            <a:lvl6pPr marL="3872255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6pPr>
            <a:lvl7pPr marL="4646706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7pPr>
            <a:lvl8pPr marL="5421158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8pPr>
            <a:lvl9pPr marL="6195609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C7B94-3D1E-4CFC-90C5-D860A6D949C3}" type="datetimeFigureOut">
              <a:rPr lang="de-AT" smtClean="0"/>
              <a:pPr/>
              <a:t>21.05.2026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290733-F0B8-43B6-8C46-334FF0D8E521}" type="slidenum">
              <a:rPr lang="de-AT" smtClean="0"/>
              <a:pPr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534670" y="3136525"/>
            <a:ext cx="4722918" cy="8870482"/>
          </a:xfrm>
        </p:spPr>
        <p:txBody>
          <a:bodyPr/>
          <a:lstStyle>
            <a:lvl1pPr>
              <a:defRPr sz="4700"/>
            </a:lvl1pPr>
            <a:lvl2pPr>
              <a:defRPr sz="4100"/>
            </a:lvl2pPr>
            <a:lvl3pPr>
              <a:defRPr sz="3400"/>
            </a:lvl3pPr>
            <a:lvl4pPr>
              <a:defRPr sz="3000"/>
            </a:lvl4pPr>
            <a:lvl5pPr>
              <a:defRPr sz="3000"/>
            </a:lvl5pPr>
            <a:lvl6pPr>
              <a:defRPr sz="3000"/>
            </a:lvl6pPr>
            <a:lvl7pPr>
              <a:defRPr sz="3000"/>
            </a:lvl7pPr>
            <a:lvl8pPr>
              <a:defRPr sz="3000"/>
            </a:lvl8pPr>
            <a:lvl9pPr>
              <a:defRPr sz="3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5435812" y="3136525"/>
            <a:ext cx="4722918" cy="8870482"/>
          </a:xfrm>
        </p:spPr>
        <p:txBody>
          <a:bodyPr/>
          <a:lstStyle>
            <a:lvl1pPr>
              <a:defRPr sz="4700"/>
            </a:lvl1pPr>
            <a:lvl2pPr>
              <a:defRPr sz="4100"/>
            </a:lvl2pPr>
            <a:lvl3pPr>
              <a:defRPr sz="3400"/>
            </a:lvl3pPr>
            <a:lvl4pPr>
              <a:defRPr sz="3000"/>
            </a:lvl4pPr>
            <a:lvl5pPr>
              <a:defRPr sz="3000"/>
            </a:lvl5pPr>
            <a:lvl6pPr>
              <a:defRPr sz="3000"/>
            </a:lvl6pPr>
            <a:lvl7pPr>
              <a:defRPr sz="3000"/>
            </a:lvl7pPr>
            <a:lvl8pPr>
              <a:defRPr sz="3000"/>
            </a:lvl8pPr>
            <a:lvl9pPr>
              <a:defRPr sz="3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C7B94-3D1E-4CFC-90C5-D860A6D949C3}" type="datetimeFigureOut">
              <a:rPr lang="de-AT" smtClean="0"/>
              <a:pPr/>
              <a:t>21.05.2026</a:t>
            </a:fld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290733-F0B8-43B6-8C46-334FF0D8E521}" type="slidenum">
              <a:rPr lang="de-AT" smtClean="0"/>
              <a:pPr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34670" y="605605"/>
            <a:ext cx="9624060" cy="2520420"/>
          </a:xfrm>
        </p:spPr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534670" y="3385068"/>
            <a:ext cx="4724775" cy="1410733"/>
          </a:xfrm>
        </p:spPr>
        <p:txBody>
          <a:bodyPr anchor="b"/>
          <a:lstStyle>
            <a:lvl1pPr marL="0" indent="0">
              <a:buNone/>
              <a:defRPr sz="4100" b="1"/>
            </a:lvl1pPr>
            <a:lvl2pPr marL="774451" indent="0">
              <a:buNone/>
              <a:defRPr sz="3400" b="1"/>
            </a:lvl2pPr>
            <a:lvl3pPr marL="1548902" indent="0">
              <a:buNone/>
              <a:defRPr sz="3000" b="1"/>
            </a:lvl3pPr>
            <a:lvl4pPr marL="2323353" indent="0">
              <a:buNone/>
              <a:defRPr sz="2700" b="1"/>
            </a:lvl4pPr>
            <a:lvl5pPr marL="3097804" indent="0">
              <a:buNone/>
              <a:defRPr sz="2700" b="1"/>
            </a:lvl5pPr>
            <a:lvl6pPr marL="3872255" indent="0">
              <a:buNone/>
              <a:defRPr sz="2700" b="1"/>
            </a:lvl6pPr>
            <a:lvl7pPr marL="4646706" indent="0">
              <a:buNone/>
              <a:defRPr sz="2700" b="1"/>
            </a:lvl7pPr>
            <a:lvl8pPr marL="5421158" indent="0">
              <a:buNone/>
              <a:defRPr sz="2700" b="1"/>
            </a:lvl8pPr>
            <a:lvl9pPr marL="6195609" indent="0">
              <a:buNone/>
              <a:defRPr sz="27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534670" y="4795801"/>
            <a:ext cx="4724775" cy="8712955"/>
          </a:xfrm>
        </p:spPr>
        <p:txBody>
          <a:bodyPr/>
          <a:lstStyle>
            <a:lvl1pPr>
              <a:defRPr sz="4100"/>
            </a:lvl1pPr>
            <a:lvl2pPr>
              <a:defRPr sz="3400"/>
            </a:lvl2pPr>
            <a:lvl3pPr>
              <a:defRPr sz="3000"/>
            </a:lvl3pPr>
            <a:lvl4pPr>
              <a:defRPr sz="2700"/>
            </a:lvl4pPr>
            <a:lvl5pPr>
              <a:defRPr sz="2700"/>
            </a:lvl5pPr>
            <a:lvl6pPr>
              <a:defRPr sz="2700"/>
            </a:lvl6pPr>
            <a:lvl7pPr>
              <a:defRPr sz="2700"/>
            </a:lvl7pPr>
            <a:lvl8pPr>
              <a:defRPr sz="2700"/>
            </a:lvl8pPr>
            <a:lvl9pPr>
              <a:defRPr sz="27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5432100" y="3385068"/>
            <a:ext cx="4726631" cy="1410733"/>
          </a:xfrm>
        </p:spPr>
        <p:txBody>
          <a:bodyPr anchor="b"/>
          <a:lstStyle>
            <a:lvl1pPr marL="0" indent="0">
              <a:buNone/>
              <a:defRPr sz="4100" b="1"/>
            </a:lvl1pPr>
            <a:lvl2pPr marL="774451" indent="0">
              <a:buNone/>
              <a:defRPr sz="3400" b="1"/>
            </a:lvl2pPr>
            <a:lvl3pPr marL="1548902" indent="0">
              <a:buNone/>
              <a:defRPr sz="3000" b="1"/>
            </a:lvl3pPr>
            <a:lvl4pPr marL="2323353" indent="0">
              <a:buNone/>
              <a:defRPr sz="2700" b="1"/>
            </a:lvl4pPr>
            <a:lvl5pPr marL="3097804" indent="0">
              <a:buNone/>
              <a:defRPr sz="2700" b="1"/>
            </a:lvl5pPr>
            <a:lvl6pPr marL="3872255" indent="0">
              <a:buNone/>
              <a:defRPr sz="2700" b="1"/>
            </a:lvl6pPr>
            <a:lvl7pPr marL="4646706" indent="0">
              <a:buNone/>
              <a:defRPr sz="2700" b="1"/>
            </a:lvl7pPr>
            <a:lvl8pPr marL="5421158" indent="0">
              <a:buNone/>
              <a:defRPr sz="2700" b="1"/>
            </a:lvl8pPr>
            <a:lvl9pPr marL="6195609" indent="0">
              <a:buNone/>
              <a:defRPr sz="27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5432100" y="4795801"/>
            <a:ext cx="4726631" cy="8712955"/>
          </a:xfrm>
        </p:spPr>
        <p:txBody>
          <a:bodyPr/>
          <a:lstStyle>
            <a:lvl1pPr>
              <a:defRPr sz="4100"/>
            </a:lvl1pPr>
            <a:lvl2pPr>
              <a:defRPr sz="3400"/>
            </a:lvl2pPr>
            <a:lvl3pPr>
              <a:defRPr sz="3000"/>
            </a:lvl3pPr>
            <a:lvl4pPr>
              <a:defRPr sz="2700"/>
            </a:lvl4pPr>
            <a:lvl5pPr>
              <a:defRPr sz="2700"/>
            </a:lvl5pPr>
            <a:lvl6pPr>
              <a:defRPr sz="2700"/>
            </a:lvl6pPr>
            <a:lvl7pPr>
              <a:defRPr sz="2700"/>
            </a:lvl7pPr>
            <a:lvl8pPr>
              <a:defRPr sz="2700"/>
            </a:lvl8pPr>
            <a:lvl9pPr>
              <a:defRPr sz="27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C7B94-3D1E-4CFC-90C5-D860A6D949C3}" type="datetimeFigureOut">
              <a:rPr lang="de-AT" smtClean="0"/>
              <a:pPr/>
              <a:t>21.05.2026</a:t>
            </a:fld>
            <a:endParaRPr lang="de-AT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290733-F0B8-43B6-8C46-334FF0D8E521}" type="slidenum">
              <a:rPr lang="de-AT" smtClean="0"/>
              <a:pPr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C7B94-3D1E-4CFC-90C5-D860A6D949C3}" type="datetimeFigureOut">
              <a:rPr lang="de-AT" smtClean="0"/>
              <a:pPr/>
              <a:t>21.05.2026</a:t>
            </a:fld>
            <a:endParaRPr lang="de-AT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290733-F0B8-43B6-8C46-334FF0D8E521}" type="slidenum">
              <a:rPr lang="de-AT" smtClean="0"/>
              <a:pPr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C7B94-3D1E-4CFC-90C5-D860A6D949C3}" type="datetimeFigureOut">
              <a:rPr lang="de-AT" smtClean="0"/>
              <a:pPr/>
              <a:t>21.05.2026</a:t>
            </a:fld>
            <a:endParaRPr lang="de-AT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290733-F0B8-43B6-8C46-334FF0D8E521}" type="slidenum">
              <a:rPr lang="de-AT" smtClean="0"/>
              <a:pPr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34672" y="602101"/>
            <a:ext cx="3518055" cy="2562428"/>
          </a:xfrm>
        </p:spPr>
        <p:txBody>
          <a:bodyPr anchor="b"/>
          <a:lstStyle>
            <a:lvl1pPr algn="l">
              <a:defRPr sz="3400" b="1"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180822" y="602104"/>
            <a:ext cx="5977908" cy="12906655"/>
          </a:xfrm>
        </p:spPr>
        <p:txBody>
          <a:bodyPr/>
          <a:lstStyle>
            <a:lvl1pPr>
              <a:defRPr sz="5400"/>
            </a:lvl1pPr>
            <a:lvl2pPr>
              <a:defRPr sz="4700"/>
            </a:lvl2pPr>
            <a:lvl3pPr>
              <a:defRPr sz="4100"/>
            </a:lvl3pPr>
            <a:lvl4pPr>
              <a:defRPr sz="3400"/>
            </a:lvl4pPr>
            <a:lvl5pPr>
              <a:defRPr sz="3400"/>
            </a:lvl5pPr>
            <a:lvl6pPr>
              <a:defRPr sz="3400"/>
            </a:lvl6pPr>
            <a:lvl7pPr>
              <a:defRPr sz="3400"/>
            </a:lvl7pPr>
            <a:lvl8pPr>
              <a:defRPr sz="3400"/>
            </a:lvl8pPr>
            <a:lvl9pPr>
              <a:defRPr sz="34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534672" y="3164530"/>
            <a:ext cx="3518055" cy="10344229"/>
          </a:xfrm>
        </p:spPr>
        <p:txBody>
          <a:bodyPr/>
          <a:lstStyle>
            <a:lvl1pPr marL="0" indent="0">
              <a:buNone/>
              <a:defRPr sz="2400"/>
            </a:lvl1pPr>
            <a:lvl2pPr marL="774451" indent="0">
              <a:buNone/>
              <a:defRPr sz="2000"/>
            </a:lvl2pPr>
            <a:lvl3pPr marL="1548902" indent="0">
              <a:buNone/>
              <a:defRPr sz="1700"/>
            </a:lvl3pPr>
            <a:lvl4pPr marL="2323353" indent="0">
              <a:buNone/>
              <a:defRPr sz="1500"/>
            </a:lvl4pPr>
            <a:lvl5pPr marL="3097804" indent="0">
              <a:buNone/>
              <a:defRPr sz="1500"/>
            </a:lvl5pPr>
            <a:lvl6pPr marL="3872255" indent="0">
              <a:buNone/>
              <a:defRPr sz="1500"/>
            </a:lvl6pPr>
            <a:lvl7pPr marL="4646706" indent="0">
              <a:buNone/>
              <a:defRPr sz="1500"/>
            </a:lvl7pPr>
            <a:lvl8pPr marL="5421158" indent="0">
              <a:buNone/>
              <a:defRPr sz="1500"/>
            </a:lvl8pPr>
            <a:lvl9pPr marL="6195609" indent="0">
              <a:buNone/>
              <a:defRPr sz="15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C7B94-3D1E-4CFC-90C5-D860A6D949C3}" type="datetimeFigureOut">
              <a:rPr lang="de-AT" smtClean="0"/>
              <a:pPr/>
              <a:t>21.05.2026</a:t>
            </a:fld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290733-F0B8-43B6-8C46-334FF0D8E521}" type="slidenum">
              <a:rPr lang="de-AT" smtClean="0"/>
              <a:pPr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095982" y="10585770"/>
            <a:ext cx="6416040" cy="1249709"/>
          </a:xfrm>
        </p:spPr>
        <p:txBody>
          <a:bodyPr anchor="b"/>
          <a:lstStyle>
            <a:lvl1pPr algn="l">
              <a:defRPr sz="3400" b="1"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2095982" y="1351225"/>
            <a:ext cx="6416040" cy="9073515"/>
          </a:xfrm>
        </p:spPr>
        <p:txBody>
          <a:bodyPr/>
          <a:lstStyle>
            <a:lvl1pPr marL="0" indent="0">
              <a:buNone/>
              <a:defRPr sz="5400"/>
            </a:lvl1pPr>
            <a:lvl2pPr marL="774451" indent="0">
              <a:buNone/>
              <a:defRPr sz="4700"/>
            </a:lvl2pPr>
            <a:lvl3pPr marL="1548902" indent="0">
              <a:buNone/>
              <a:defRPr sz="4100"/>
            </a:lvl3pPr>
            <a:lvl4pPr marL="2323353" indent="0">
              <a:buNone/>
              <a:defRPr sz="3400"/>
            </a:lvl4pPr>
            <a:lvl5pPr marL="3097804" indent="0">
              <a:buNone/>
              <a:defRPr sz="3400"/>
            </a:lvl5pPr>
            <a:lvl6pPr marL="3872255" indent="0">
              <a:buNone/>
              <a:defRPr sz="3400"/>
            </a:lvl6pPr>
            <a:lvl7pPr marL="4646706" indent="0">
              <a:buNone/>
              <a:defRPr sz="3400"/>
            </a:lvl7pPr>
            <a:lvl8pPr marL="5421158" indent="0">
              <a:buNone/>
              <a:defRPr sz="3400"/>
            </a:lvl8pPr>
            <a:lvl9pPr marL="6195609" indent="0">
              <a:buNone/>
              <a:defRPr sz="3400"/>
            </a:lvl9pPr>
          </a:lstStyle>
          <a:p>
            <a:endParaRPr lang="de-AT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2095982" y="11835479"/>
            <a:ext cx="6416040" cy="1774796"/>
          </a:xfrm>
        </p:spPr>
        <p:txBody>
          <a:bodyPr/>
          <a:lstStyle>
            <a:lvl1pPr marL="0" indent="0">
              <a:buNone/>
              <a:defRPr sz="2400"/>
            </a:lvl1pPr>
            <a:lvl2pPr marL="774451" indent="0">
              <a:buNone/>
              <a:defRPr sz="2000"/>
            </a:lvl2pPr>
            <a:lvl3pPr marL="1548902" indent="0">
              <a:buNone/>
              <a:defRPr sz="1700"/>
            </a:lvl3pPr>
            <a:lvl4pPr marL="2323353" indent="0">
              <a:buNone/>
              <a:defRPr sz="1500"/>
            </a:lvl4pPr>
            <a:lvl5pPr marL="3097804" indent="0">
              <a:buNone/>
              <a:defRPr sz="1500"/>
            </a:lvl5pPr>
            <a:lvl6pPr marL="3872255" indent="0">
              <a:buNone/>
              <a:defRPr sz="1500"/>
            </a:lvl6pPr>
            <a:lvl7pPr marL="4646706" indent="0">
              <a:buNone/>
              <a:defRPr sz="1500"/>
            </a:lvl7pPr>
            <a:lvl8pPr marL="5421158" indent="0">
              <a:buNone/>
              <a:defRPr sz="1500"/>
            </a:lvl8pPr>
            <a:lvl9pPr marL="6195609" indent="0">
              <a:buNone/>
              <a:defRPr sz="15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C7B94-3D1E-4CFC-90C5-D860A6D949C3}" type="datetimeFigureOut">
              <a:rPr lang="de-AT" smtClean="0"/>
              <a:pPr/>
              <a:t>21.05.2026</a:t>
            </a:fld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290733-F0B8-43B6-8C46-334FF0D8E521}" type="slidenum">
              <a:rPr lang="de-AT" smtClean="0"/>
              <a:pPr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534670" y="605605"/>
            <a:ext cx="9624060" cy="2520420"/>
          </a:xfrm>
          <a:prstGeom prst="rect">
            <a:avLst/>
          </a:prstGeom>
        </p:spPr>
        <p:txBody>
          <a:bodyPr vert="horz" lIns="154890" tIns="77445" rIns="154890" bIns="77445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534670" y="3528593"/>
            <a:ext cx="9624060" cy="9980166"/>
          </a:xfrm>
          <a:prstGeom prst="rect">
            <a:avLst/>
          </a:prstGeom>
        </p:spPr>
        <p:txBody>
          <a:bodyPr vert="horz" lIns="154890" tIns="77445" rIns="154890" bIns="77445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534670" y="14016342"/>
            <a:ext cx="2495127" cy="805135"/>
          </a:xfrm>
          <a:prstGeom prst="rect">
            <a:avLst/>
          </a:prstGeom>
        </p:spPr>
        <p:txBody>
          <a:bodyPr vert="horz" lIns="154890" tIns="77445" rIns="154890" bIns="77445" rtlCol="0" anchor="ctr"/>
          <a:lstStyle>
            <a:lvl1pPr algn="l">
              <a:defRPr sz="2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FC7B94-3D1E-4CFC-90C5-D860A6D949C3}" type="datetimeFigureOut">
              <a:rPr lang="de-AT" smtClean="0"/>
              <a:pPr/>
              <a:t>21.05.2026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653578" y="14016342"/>
            <a:ext cx="3386244" cy="805135"/>
          </a:xfrm>
          <a:prstGeom prst="rect">
            <a:avLst/>
          </a:prstGeom>
        </p:spPr>
        <p:txBody>
          <a:bodyPr vert="horz" lIns="154890" tIns="77445" rIns="154890" bIns="77445" rtlCol="0" anchor="ctr"/>
          <a:lstStyle>
            <a:lvl1pPr algn="ctr">
              <a:defRPr sz="2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7663604" y="14016342"/>
            <a:ext cx="2495127" cy="805135"/>
          </a:xfrm>
          <a:prstGeom prst="rect">
            <a:avLst/>
          </a:prstGeom>
        </p:spPr>
        <p:txBody>
          <a:bodyPr vert="horz" lIns="154890" tIns="77445" rIns="154890" bIns="77445" rtlCol="0" anchor="ctr"/>
          <a:lstStyle>
            <a:lvl1pPr algn="r">
              <a:defRPr sz="2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290733-F0B8-43B6-8C46-334FF0D8E521}" type="slidenum">
              <a:rPr lang="de-AT" smtClean="0"/>
              <a:pPr/>
              <a:t>‹Nr.›</a:t>
            </a:fld>
            <a:endParaRPr lang="de-A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548902" rtl="0" eaLnBrk="1" latinLnBrk="0" hangingPunct="1">
        <a:spcBef>
          <a:spcPct val="0"/>
        </a:spcBef>
        <a:buNone/>
        <a:defRPr sz="7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80838" indent="-580838" algn="l" defTabSz="1548902" rtl="0" eaLnBrk="1" latinLnBrk="0" hangingPunct="1">
        <a:spcBef>
          <a:spcPct val="20000"/>
        </a:spcBef>
        <a:buFont typeface="Arial" pitchFamily="34" charset="0"/>
        <a:buChar char="•"/>
        <a:defRPr sz="5400" kern="1200">
          <a:solidFill>
            <a:schemeClr val="tx1"/>
          </a:solidFill>
          <a:latin typeface="+mn-lt"/>
          <a:ea typeface="+mn-ea"/>
          <a:cs typeface="+mn-cs"/>
        </a:defRPr>
      </a:lvl1pPr>
      <a:lvl2pPr marL="1258483" indent="-484032" algn="l" defTabSz="1548902" rtl="0" eaLnBrk="1" latinLnBrk="0" hangingPunct="1">
        <a:spcBef>
          <a:spcPct val="20000"/>
        </a:spcBef>
        <a:buFont typeface="Arial" pitchFamily="34" charset="0"/>
        <a:buChar char="–"/>
        <a:defRPr sz="4700" kern="1200">
          <a:solidFill>
            <a:schemeClr val="tx1"/>
          </a:solidFill>
          <a:latin typeface="+mn-lt"/>
          <a:ea typeface="+mn-ea"/>
          <a:cs typeface="+mn-cs"/>
        </a:defRPr>
      </a:lvl2pPr>
      <a:lvl3pPr marL="1936128" indent="-387226" algn="l" defTabSz="1548902" rtl="0" eaLnBrk="1" latinLnBrk="0" hangingPunct="1">
        <a:spcBef>
          <a:spcPct val="20000"/>
        </a:spcBef>
        <a:buFont typeface="Arial" pitchFamily="34" charset="0"/>
        <a:buChar char="•"/>
        <a:defRPr sz="4100" kern="1200">
          <a:solidFill>
            <a:schemeClr val="tx1"/>
          </a:solidFill>
          <a:latin typeface="+mn-lt"/>
          <a:ea typeface="+mn-ea"/>
          <a:cs typeface="+mn-cs"/>
        </a:defRPr>
      </a:lvl3pPr>
      <a:lvl4pPr marL="2710579" indent="-387226" algn="l" defTabSz="1548902" rtl="0" eaLnBrk="1" latinLnBrk="0" hangingPunct="1">
        <a:spcBef>
          <a:spcPct val="20000"/>
        </a:spcBef>
        <a:buFont typeface="Arial" pitchFamily="34" charset="0"/>
        <a:buChar char="–"/>
        <a:defRPr sz="3400" kern="1200">
          <a:solidFill>
            <a:schemeClr val="tx1"/>
          </a:solidFill>
          <a:latin typeface="+mn-lt"/>
          <a:ea typeface="+mn-ea"/>
          <a:cs typeface="+mn-cs"/>
        </a:defRPr>
      </a:lvl4pPr>
      <a:lvl5pPr marL="3485030" indent="-387226" algn="l" defTabSz="1548902" rtl="0" eaLnBrk="1" latinLnBrk="0" hangingPunct="1">
        <a:spcBef>
          <a:spcPct val="20000"/>
        </a:spcBef>
        <a:buFont typeface="Arial" pitchFamily="34" charset="0"/>
        <a:buChar char="»"/>
        <a:defRPr sz="3400" kern="1200">
          <a:solidFill>
            <a:schemeClr val="tx1"/>
          </a:solidFill>
          <a:latin typeface="+mn-lt"/>
          <a:ea typeface="+mn-ea"/>
          <a:cs typeface="+mn-cs"/>
        </a:defRPr>
      </a:lvl5pPr>
      <a:lvl6pPr marL="4259481" indent="-387226" algn="l" defTabSz="1548902" rtl="0" eaLnBrk="1" latinLnBrk="0" hangingPunct="1">
        <a:spcBef>
          <a:spcPct val="20000"/>
        </a:spcBef>
        <a:buFont typeface="Arial" pitchFamily="34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6pPr>
      <a:lvl7pPr marL="5033932" indent="-387226" algn="l" defTabSz="1548902" rtl="0" eaLnBrk="1" latinLnBrk="0" hangingPunct="1">
        <a:spcBef>
          <a:spcPct val="20000"/>
        </a:spcBef>
        <a:buFont typeface="Arial" pitchFamily="34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7pPr>
      <a:lvl8pPr marL="5808383" indent="-387226" algn="l" defTabSz="1548902" rtl="0" eaLnBrk="1" latinLnBrk="0" hangingPunct="1">
        <a:spcBef>
          <a:spcPct val="20000"/>
        </a:spcBef>
        <a:buFont typeface="Arial" pitchFamily="34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8pPr>
      <a:lvl9pPr marL="6582834" indent="-387226" algn="l" defTabSz="1548902" rtl="0" eaLnBrk="1" latinLnBrk="0" hangingPunct="1">
        <a:spcBef>
          <a:spcPct val="20000"/>
        </a:spcBef>
        <a:buFont typeface="Arial" pitchFamily="34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1548902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74451" algn="l" defTabSz="1548902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2pPr>
      <a:lvl3pPr marL="1548902" algn="l" defTabSz="1548902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2323353" algn="l" defTabSz="1548902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4pPr>
      <a:lvl5pPr marL="3097804" algn="l" defTabSz="1548902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5pPr>
      <a:lvl6pPr marL="3872255" algn="l" defTabSz="1548902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6pPr>
      <a:lvl7pPr marL="4646706" algn="l" defTabSz="1548902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7pPr>
      <a:lvl8pPr marL="5421158" algn="l" defTabSz="1548902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8pPr>
      <a:lvl9pPr marL="6195609" algn="l" defTabSz="1548902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Rechteck 31"/>
          <p:cNvSpPr/>
          <p:nvPr/>
        </p:nvSpPr>
        <p:spPr>
          <a:xfrm>
            <a:off x="6976079" y="5713919"/>
            <a:ext cx="3339173" cy="6743888"/>
          </a:xfrm>
          <a:prstGeom prst="rect">
            <a:avLst/>
          </a:prstGeom>
          <a:solidFill>
            <a:srgbClr val="00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rIns="180000" rtlCol="0" anchor="ctr"/>
          <a:lstStyle/>
          <a:p>
            <a:pPr marL="108000">
              <a:tabLst>
                <a:tab pos="4755600" algn="r"/>
              </a:tabLst>
            </a:pPr>
            <a:endParaRPr lang="sk-SK" sz="18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108000">
              <a:tabLst>
                <a:tab pos="4755600" algn="r"/>
              </a:tabLst>
            </a:pPr>
            <a:endParaRPr lang="sk-SK" sz="18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108000">
              <a:tabLst>
                <a:tab pos="4755600" algn="r"/>
              </a:tabLst>
            </a:pPr>
            <a:endParaRPr lang="sk-SK" sz="18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108000">
              <a:tabLst>
                <a:tab pos="4755600" algn="r"/>
              </a:tabLst>
            </a:pPr>
            <a:endParaRPr lang="sk-SK" sz="18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108000">
              <a:tabLst>
                <a:tab pos="4755600" algn="r"/>
              </a:tabLst>
            </a:pPr>
            <a:endParaRPr lang="sk-SK" sz="18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108000">
              <a:tabLst>
                <a:tab pos="4755600" algn="r"/>
              </a:tabLst>
            </a:pPr>
            <a:endParaRPr lang="sk-SK" sz="18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108000">
              <a:tabLst>
                <a:tab pos="4755600" algn="r"/>
              </a:tabLst>
            </a:pPr>
            <a:endParaRPr lang="sk-SK" sz="18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108000">
              <a:tabLst>
                <a:tab pos="4755600" algn="r"/>
              </a:tabLst>
            </a:pPr>
            <a:endParaRPr lang="sk-SK" sz="18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108000">
              <a:tabLst>
                <a:tab pos="4755600" algn="r"/>
              </a:tabLst>
            </a:pPr>
            <a:endParaRPr lang="sk-SK" sz="18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108000">
              <a:tabLst>
                <a:tab pos="4755600" algn="r"/>
              </a:tabLst>
            </a:pPr>
            <a:endParaRPr lang="sk-SK" sz="18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108000">
              <a:tabLst>
                <a:tab pos="4755600" algn="r"/>
              </a:tabLst>
            </a:pPr>
            <a:endParaRPr lang="sk-SK" sz="18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108000">
              <a:tabLst>
                <a:tab pos="4755600" algn="r"/>
              </a:tabLst>
            </a:pPr>
            <a:endParaRPr lang="sk-SK" sz="18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108000">
              <a:tabLst>
                <a:tab pos="4755600" algn="r"/>
              </a:tabLst>
            </a:pPr>
            <a:endParaRPr lang="sk-SK" sz="18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108000">
              <a:tabLst>
                <a:tab pos="4755600" algn="r"/>
              </a:tabLst>
            </a:pPr>
            <a:endParaRPr lang="sk-SK" sz="18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lnSpc>
                <a:spcPct val="110000"/>
              </a:lnSpc>
            </a:pPr>
            <a:r>
              <a:rPr lang="cs-CZ" sz="1800" dirty="0">
                <a:solidFill>
                  <a:schemeClr val="bg1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Rozpočet projektu: </a:t>
            </a:r>
            <a:r>
              <a:rPr lang="de-DE" sz="1800" dirty="0">
                <a:solidFill>
                  <a:schemeClr val="bg1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€</a:t>
            </a:r>
            <a:endParaRPr lang="cs-CZ" sz="1800" dirty="0">
              <a:solidFill>
                <a:schemeClr val="bg1"/>
              </a:solidFill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  <a:p>
            <a:pPr>
              <a:lnSpc>
                <a:spcPct val="110000"/>
              </a:lnSpc>
            </a:pPr>
            <a:r>
              <a:rPr lang="cs-CZ" sz="1800" dirty="0" err="1">
                <a:solidFill>
                  <a:schemeClr val="bg1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Spolufinancovanie</a:t>
            </a:r>
            <a:r>
              <a:rPr lang="cs-CZ" sz="1800" dirty="0">
                <a:solidFill>
                  <a:schemeClr val="bg1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 z EFRR</a:t>
            </a:r>
            <a:r>
              <a:rPr lang="de-DE" sz="1800" dirty="0">
                <a:solidFill>
                  <a:schemeClr val="bg1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: €</a:t>
            </a:r>
          </a:p>
          <a:p>
            <a:pPr>
              <a:lnSpc>
                <a:spcPct val="110000"/>
              </a:lnSpc>
            </a:pPr>
            <a:r>
              <a:rPr lang="cs-CZ" sz="1800" dirty="0">
                <a:solidFill>
                  <a:schemeClr val="bg1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Doba </a:t>
            </a:r>
            <a:r>
              <a:rPr lang="cs-CZ" sz="1800" dirty="0" err="1">
                <a:solidFill>
                  <a:schemeClr val="bg1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realizácie</a:t>
            </a:r>
            <a:r>
              <a:rPr lang="cs-CZ" sz="1800" dirty="0">
                <a:solidFill>
                  <a:schemeClr val="bg1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 projektu</a:t>
            </a:r>
            <a:r>
              <a:rPr lang="de-DE" sz="1800" dirty="0">
                <a:solidFill>
                  <a:schemeClr val="bg1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: </a:t>
            </a:r>
          </a:p>
          <a:p>
            <a:pPr algn="ctr"/>
            <a:endParaRPr lang="en-US" sz="16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lvl="0" defTabSz="914400"/>
            <a:endParaRPr lang="sk-SK" sz="1400" b="1" u="sng" dirty="0" smtClean="0">
              <a:solidFill>
                <a:prstClr val="white"/>
              </a:solidFill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  <a:p>
            <a:pPr lvl="0" defTabSz="914400"/>
            <a:endParaRPr lang="sk-SK" sz="1400" b="1" u="sng" dirty="0">
              <a:solidFill>
                <a:prstClr val="white"/>
              </a:solidFill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  <a:p>
            <a:pPr lvl="0" defTabSz="914400"/>
            <a:r>
              <a:rPr lang="de-AT" sz="1800" b="1" u="sng" dirty="0" smtClean="0">
                <a:solidFill>
                  <a:prstClr val="white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https</a:t>
            </a:r>
            <a:r>
              <a:rPr lang="de-AT" sz="1800" b="1" u="sng" dirty="0">
                <a:solidFill>
                  <a:prstClr val="white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://www.sk-at.eu</a:t>
            </a:r>
            <a:endParaRPr lang="de-DE" sz="1800" b="1" u="sng" dirty="0">
              <a:solidFill>
                <a:prstClr val="black"/>
              </a:solidFill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  <a:p>
            <a:pPr algn="ctr"/>
            <a:endParaRPr lang="en-US" sz="16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5" name="Rechteck 14"/>
          <p:cNvSpPr/>
          <p:nvPr/>
        </p:nvSpPr>
        <p:spPr>
          <a:xfrm>
            <a:off x="6976078" y="1944595"/>
            <a:ext cx="3339173" cy="3384419"/>
          </a:xfrm>
          <a:prstGeom prst="rect">
            <a:avLst/>
          </a:prstGeom>
          <a:solidFill>
            <a:srgbClr val="00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rIns="180000" rtlCol="0" anchor="ctr"/>
          <a:lstStyle/>
          <a:p>
            <a:pPr marL="180000" algn="ctr">
              <a:lnSpc>
                <a:spcPct val="108000"/>
              </a:lnSpc>
              <a:tabLst>
                <a:tab pos="4755600" algn="r"/>
              </a:tabLst>
            </a:pPr>
            <a:r>
              <a:rPr lang="sk-SK" sz="2400" b="1" dirty="0" smtClean="0">
                <a:latin typeface="Arial" panose="020B0604020202020204" pitchFamily="34" charset="0"/>
                <a:ea typeface="Verdana" pitchFamily="34" charset="0"/>
                <a:cs typeface="Arial" panose="020B0604020202020204" pitchFamily="34" charset="0"/>
              </a:rPr>
              <a:t>STRUČNÝ NÁZOV MALÉHO PROJEKTU</a:t>
            </a:r>
          </a:p>
          <a:p>
            <a:pPr marL="180000" algn="ctr">
              <a:lnSpc>
                <a:spcPct val="108000"/>
              </a:lnSpc>
              <a:tabLst>
                <a:tab pos="4755600" algn="r"/>
              </a:tabLst>
            </a:pPr>
            <a:endParaRPr lang="sk-SK" sz="2400" b="1" dirty="0">
              <a:latin typeface="Arial" panose="020B0604020202020204" pitchFamily="34" charset="0"/>
              <a:ea typeface="Verdana" pitchFamily="34" charset="0"/>
              <a:cs typeface="Arial" panose="020B0604020202020204" pitchFamily="34" charset="0"/>
            </a:endParaRPr>
          </a:p>
          <a:p>
            <a:pPr marL="180000" algn="ctr">
              <a:lnSpc>
                <a:spcPct val="108000"/>
              </a:lnSpc>
              <a:tabLst>
                <a:tab pos="4755600" algn="r"/>
              </a:tabLst>
            </a:pPr>
            <a:r>
              <a:rPr lang="sk-SK" sz="2400" b="1" dirty="0" smtClean="0">
                <a:latin typeface="Arial" panose="020B0604020202020204" pitchFamily="34" charset="0"/>
                <a:ea typeface="Verdana" pitchFamily="34" charset="0"/>
                <a:cs typeface="Arial" panose="020B0604020202020204" pitchFamily="34" charset="0"/>
              </a:rPr>
              <a:t>Čislo projektu</a:t>
            </a:r>
          </a:p>
        </p:txBody>
      </p:sp>
      <p:pic>
        <p:nvPicPr>
          <p:cNvPr id="22" name="Obrázok 2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52" y="234347"/>
            <a:ext cx="5461044" cy="1644339"/>
          </a:xfrm>
          <a:prstGeom prst="rect">
            <a:avLst/>
          </a:prstGeom>
        </p:spPr>
      </p:pic>
      <p:sp>
        <p:nvSpPr>
          <p:cNvPr id="2" name="Obdĺžnik 1"/>
          <p:cNvSpPr/>
          <p:nvPr/>
        </p:nvSpPr>
        <p:spPr>
          <a:xfrm>
            <a:off x="1818308" y="6297078"/>
            <a:ext cx="3430747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dirty="0" err="1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Priestor</a:t>
            </a:r>
            <a:r>
              <a:rPr lang="cs-CZ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 </a:t>
            </a:r>
            <a:r>
              <a:rPr lang="cs-CZ" dirty="0" err="1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pre</a:t>
            </a:r>
            <a:r>
              <a:rPr lang="cs-CZ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 grafiku</a:t>
            </a:r>
            <a:endParaRPr lang="de-DE" dirty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BlokTextu 6"/>
          <p:cNvSpPr txBox="1"/>
          <p:nvPr/>
        </p:nvSpPr>
        <p:spPr>
          <a:xfrm>
            <a:off x="6990847" y="5760375"/>
            <a:ext cx="339481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Hlavný cieľ projektu:</a:t>
            </a:r>
          </a:p>
          <a:p>
            <a:endParaRPr lang="sk-SK" sz="24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k-SK" sz="2400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Stručný popis</a:t>
            </a:r>
            <a:endParaRPr lang="sk-SK" sz="2400" i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Textfeld 1"/>
          <p:cNvSpPr txBox="1"/>
          <p:nvPr/>
        </p:nvSpPr>
        <p:spPr>
          <a:xfrm>
            <a:off x="0" y="14724080"/>
            <a:ext cx="106907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1800" dirty="0" smtClean="0"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Projekt je spolufinancovaný z </a:t>
            </a:r>
            <a:r>
              <a:rPr lang="sk-SK" sz="1800" dirty="0" smtClean="0"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prostriedkov Európskeho fondu pre regionálny rozvoj.</a:t>
            </a:r>
            <a:endParaRPr lang="de-DE" sz="1800" dirty="0"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</p:txBody>
      </p:sp>
      <p:sp>
        <p:nvSpPr>
          <p:cNvPr id="41" name="Textfeld 5">
            <a:extLst>
              <a:ext uri="{FF2B5EF4-FFF2-40B4-BE49-F238E27FC236}">
                <a16:creationId xmlns:a16="http://schemas.microsoft.com/office/drawing/2014/main" id="{1B2FEE33-CEB7-CFB6-4818-FFB65A1F919D}"/>
              </a:ext>
            </a:extLst>
          </p:cNvPr>
          <p:cNvSpPr txBox="1"/>
          <p:nvPr/>
        </p:nvSpPr>
        <p:spPr>
          <a:xfrm>
            <a:off x="6816648" y="13312804"/>
            <a:ext cx="3138564" cy="104943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cs-CZ" sz="1600" b="1" i="1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Logo</a:t>
            </a:r>
            <a:endParaRPr lang="de-AT" sz="1600" dirty="0">
              <a:solidFill>
                <a:srgbClr val="000000"/>
              </a:solidFill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Rechteck 19"/>
          <p:cNvSpPr/>
          <p:nvPr/>
        </p:nvSpPr>
        <p:spPr>
          <a:xfrm>
            <a:off x="0" y="12678554"/>
            <a:ext cx="6954297" cy="1656000"/>
          </a:xfrm>
          <a:prstGeom prst="rect">
            <a:avLst/>
          </a:prstGeom>
          <a:solidFill>
            <a:srgbClr val="0E6EB6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4417" tIns="67208" rIns="134417" bIns="67208" rtlCol="0" anchor="ctr"/>
          <a:lstStyle/>
          <a:p>
            <a:pPr marL="715963">
              <a:spcAft>
                <a:spcPts val="600"/>
              </a:spcAft>
            </a:pPr>
            <a:endParaRPr lang="en-US" sz="2400" dirty="0">
              <a:solidFill>
                <a:schemeClr val="bg1"/>
              </a:solidFill>
              <a:latin typeface="Arial" panose="020B0604020202020204" pitchFamily="34" charset="0"/>
              <a:ea typeface="Verdana" pitchFamily="34" charset="0"/>
              <a:cs typeface="Arial" panose="020B0604020202020204" pitchFamily="34" charset="0"/>
            </a:endParaRPr>
          </a:p>
        </p:txBody>
      </p:sp>
      <p:sp>
        <p:nvSpPr>
          <p:cNvPr id="4" name="BlokTextu 3"/>
          <p:cNvSpPr txBox="1"/>
          <p:nvPr/>
        </p:nvSpPr>
        <p:spPr>
          <a:xfrm>
            <a:off x="-701972" y="12650874"/>
            <a:ext cx="6624513" cy="16466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15963">
              <a:spcAft>
                <a:spcPts val="600"/>
              </a:spcAft>
            </a:pPr>
            <a:r>
              <a:rPr lang="sk-SK" sz="2400" b="1" dirty="0">
                <a:solidFill>
                  <a:schemeClr val="bg1"/>
                </a:solidFill>
                <a:latin typeface="Arial" panose="020B0604020202020204" pitchFamily="34" charset="0"/>
                <a:ea typeface="Verdana" pitchFamily="34" charset="0"/>
                <a:cs typeface="Arial" panose="020B0604020202020204" pitchFamily="34" charset="0"/>
              </a:rPr>
              <a:t>Kontakt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ea typeface="Verdana" pitchFamily="34" charset="0"/>
                <a:cs typeface="Arial" panose="020B0604020202020204" pitchFamily="34" charset="0"/>
              </a:rPr>
              <a:t>:</a:t>
            </a:r>
            <a:endParaRPr lang="en-US" sz="2400" dirty="0">
              <a:solidFill>
                <a:schemeClr val="bg1"/>
              </a:solidFill>
              <a:latin typeface="Arial" panose="020B0604020202020204" pitchFamily="34" charset="0"/>
              <a:ea typeface="Verdana" pitchFamily="34" charset="0"/>
              <a:cs typeface="Arial" panose="020B0604020202020204" pitchFamily="34" charset="0"/>
            </a:endParaRPr>
          </a:p>
          <a:p>
            <a:pPr marL="715963"/>
            <a:r>
              <a:rPr lang="sk-SK" sz="2400" dirty="0">
                <a:solidFill>
                  <a:schemeClr val="bg1"/>
                </a:solidFill>
                <a:latin typeface="Arial" panose="020B0604020202020204" pitchFamily="34" charset="0"/>
                <a:ea typeface="Verdana" pitchFamily="34" charset="0"/>
                <a:cs typeface="Arial" panose="020B0604020202020204" pitchFamily="34" charset="0"/>
              </a:rPr>
              <a:t>Inštitúcia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ea typeface="Verdana" pitchFamily="34" charset="0"/>
                <a:cs typeface="Arial" panose="020B0604020202020204" pitchFamily="34" charset="0"/>
              </a:rPr>
              <a:t>:</a:t>
            </a:r>
            <a:b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ea typeface="Verdana" pitchFamily="34" charset="0"/>
                <a:cs typeface="Arial" panose="020B0604020202020204" pitchFamily="34" charset="0"/>
              </a:rPr>
            </a:br>
            <a:r>
              <a:rPr lang="sk-SK" sz="2400" dirty="0">
                <a:solidFill>
                  <a:schemeClr val="bg1"/>
                </a:solidFill>
                <a:latin typeface="Arial" panose="020B0604020202020204" pitchFamily="34" charset="0"/>
                <a:ea typeface="Verdana" pitchFamily="34" charset="0"/>
                <a:cs typeface="Arial" panose="020B0604020202020204" pitchFamily="34" charset="0"/>
              </a:rPr>
              <a:t>Kontaktná osoba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ea typeface="Verdana" pitchFamily="34" charset="0"/>
                <a:cs typeface="Arial" panose="020B0604020202020204" pitchFamily="34" charset="0"/>
              </a:rPr>
              <a:t>: </a:t>
            </a:r>
          </a:p>
          <a:p>
            <a:pPr marL="715963"/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ea typeface="Verdana" pitchFamily="34" charset="0"/>
                <a:cs typeface="Arial" panose="020B0604020202020204" pitchFamily="34" charset="0"/>
              </a:rPr>
              <a:t>E-mail</a:t>
            </a:r>
            <a:r>
              <a:rPr lang="sk-SK" sz="2400" dirty="0" err="1">
                <a:solidFill>
                  <a:schemeClr val="bg1"/>
                </a:solidFill>
                <a:latin typeface="Arial" panose="020B0604020202020204" pitchFamily="34" charset="0"/>
                <a:ea typeface="Verdana" pitchFamily="34" charset="0"/>
                <a:cs typeface="Arial" panose="020B0604020202020204" pitchFamily="34" charset="0"/>
              </a:rPr>
              <a:t>ová</a:t>
            </a:r>
            <a:r>
              <a:rPr lang="sk-SK" sz="2400" dirty="0">
                <a:solidFill>
                  <a:schemeClr val="bg1"/>
                </a:solidFill>
                <a:latin typeface="Arial" panose="020B0604020202020204" pitchFamily="34" charset="0"/>
                <a:ea typeface="Verdana" pitchFamily="34" charset="0"/>
                <a:cs typeface="Arial" panose="020B0604020202020204" pitchFamily="34" charset="0"/>
              </a:rPr>
              <a:t> adresa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ea typeface="Verdana" pitchFamily="34" charset="0"/>
                <a:cs typeface="Arial" panose="020B0604020202020204" pitchFamily="34" charset="0"/>
              </a:rPr>
              <a:t>:</a:t>
            </a:r>
          </a:p>
        </p:txBody>
      </p:sp>
      <p:pic>
        <p:nvPicPr>
          <p:cNvPr id="17" name="Grafik 6">
            <a:extLst>
              <a:ext uri="{FF2B5EF4-FFF2-40B4-BE49-F238E27FC236}">
                <a16:creationId xmlns:a16="http://schemas.microsoft.com/office/drawing/2014/main" id="{953E9086-AD70-C68B-F9F8-D0AA44059DA0}"/>
              </a:ext>
            </a:extLst>
          </p:cNvPr>
          <p:cNvPicPr/>
          <p:nvPr/>
        </p:nvPicPr>
        <p:blipFill>
          <a:blip r:embed="rId4" cstate="print">
            <a:alphaModFix amt="1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354812" y="192651"/>
            <a:ext cx="4452317" cy="1751987"/>
          </a:xfrm>
          <a:prstGeom prst="rect">
            <a:avLst/>
          </a:prstGeom>
          <a:ln w="0">
            <a:noFill/>
          </a:ln>
        </p:spPr>
      </p:pic>
      <p:sp>
        <p:nvSpPr>
          <p:cNvPr id="18" name="BlokTextu 8"/>
          <p:cNvSpPr txBox="1"/>
          <p:nvPr/>
        </p:nvSpPr>
        <p:spPr>
          <a:xfrm>
            <a:off x="6844458" y="815422"/>
            <a:ext cx="394295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k-SK" sz="2400" b="1" dirty="0" smtClean="0">
                <a:solidFill>
                  <a:srgbClr val="003399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KPF/FMP</a:t>
            </a:r>
          </a:p>
          <a:p>
            <a:pPr algn="ctr"/>
            <a:r>
              <a:rPr lang="sk-SK" sz="2400" b="1" dirty="0" smtClean="0">
                <a:solidFill>
                  <a:srgbClr val="003399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SKAT 21-27</a:t>
            </a:r>
            <a:endParaRPr lang="sk-SK" sz="2400" b="1" dirty="0">
              <a:solidFill>
                <a:srgbClr val="003399"/>
              </a:solidFill>
            </a:endParaRPr>
          </a:p>
        </p:txBody>
      </p:sp>
      <p:sp>
        <p:nvSpPr>
          <p:cNvPr id="19" name="Textfeld 18"/>
          <p:cNvSpPr txBox="1"/>
          <p:nvPr/>
        </p:nvSpPr>
        <p:spPr>
          <a:xfrm>
            <a:off x="9161388" y="1641119"/>
            <a:ext cx="1584176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700" dirty="0" smtClean="0">
                <a:solidFill>
                  <a:srgbClr val="A3B8D1"/>
                </a:solidFill>
              </a:rPr>
              <a:t>Grafik © istockphoto.com/</a:t>
            </a:r>
            <a:r>
              <a:rPr lang="de-DE" sz="700" dirty="0" err="1" smtClean="0">
                <a:solidFill>
                  <a:srgbClr val="A3B8D1"/>
                </a:solidFill>
              </a:rPr>
              <a:t>Pandagolik</a:t>
            </a:r>
            <a:endParaRPr lang="de-DE" sz="700" dirty="0">
              <a:solidFill>
                <a:srgbClr val="A3B8D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8643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54</Words>
  <Application>Microsoft Office PowerPoint</Application>
  <PresentationFormat>Benutzerdefiniert</PresentationFormat>
  <Paragraphs>37</Paragraphs>
  <Slides>1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6" baseType="lpstr">
      <vt:lpstr>Arial</vt:lpstr>
      <vt:lpstr>Calibri</vt:lpstr>
      <vt:lpstr>Open Sans</vt:lpstr>
      <vt:lpstr>Verdana</vt:lpstr>
      <vt:lpstr>Larissa-Design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Haring</dc:creator>
  <cp:lastModifiedBy>Sylvia Hysek</cp:lastModifiedBy>
  <cp:revision>101</cp:revision>
  <dcterms:created xsi:type="dcterms:W3CDTF">2017-06-22T09:41:15Z</dcterms:created>
  <dcterms:modified xsi:type="dcterms:W3CDTF">2026-05-21T07:10:21Z</dcterms:modified>
</cp:coreProperties>
</file>