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264" r:id="rId3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9FAEE5"/>
    <a:srgbClr val="599096"/>
    <a:srgbClr val="E0A9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87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73BDF-0D2B-4C70-BE14-54A719476F49}" type="datetimeFigureOut">
              <a:rPr lang="de-AT" smtClean="0"/>
              <a:t>04.12.2025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D00E1-BC05-4AA3-9501-865CCA6C907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0146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D00E1-BC05-4AA3-9501-865CCA6C9078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5326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D00E1-BC05-4AA3-9501-865CCA6C9078}" type="slidenum">
              <a:rPr lang="de-AT" smtClean="0"/>
              <a:t>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43581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04.12.2025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68002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04.12.2025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6272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04.12.2025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2452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04.12.2025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6834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04.12.2025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47728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04.12.2025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4017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04.12.2025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41717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04.12.2025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2496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04.12.2025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25913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04.12.2025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759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04.12.2025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7472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5D108-62EB-442E-81A5-EE506A143032}" type="datetimeFigureOut">
              <a:rPr lang="de-AT" smtClean="0"/>
              <a:t>04.12.2025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BEC54-276A-4869-94BF-F2C36597B989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049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3" y="1"/>
            <a:ext cx="6073597" cy="1829488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3564" y="400128"/>
            <a:ext cx="1034921" cy="1031436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84" y="404664"/>
            <a:ext cx="1026901" cy="1026901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3068" y="410339"/>
            <a:ext cx="1021225" cy="1021225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269" y="405234"/>
            <a:ext cx="1026331" cy="1026331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0" y="1839801"/>
            <a:ext cx="6096000" cy="1261884"/>
          </a:xfrm>
          <a:prstGeom prst="rect">
            <a:avLst/>
          </a:prstGeom>
          <a:solidFill>
            <a:srgbClr val="0033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4000" dirty="0">
                <a:solidFill>
                  <a:schemeClr val="bg1"/>
                </a:solidFill>
              </a:rPr>
              <a:t>Projektakronym</a:t>
            </a:r>
          </a:p>
          <a:p>
            <a:pPr algn="ctr"/>
            <a:r>
              <a:rPr lang="de-DE" sz="3600" dirty="0">
                <a:solidFill>
                  <a:schemeClr val="bg1"/>
                </a:solidFill>
              </a:rPr>
              <a:t>Projektnummer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0" y="3251206"/>
            <a:ext cx="6096000" cy="2308324"/>
          </a:xfrm>
          <a:prstGeom prst="rect">
            <a:avLst/>
          </a:prstGeom>
          <a:solidFill>
            <a:srgbClr val="003399"/>
          </a:solidFill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Projektbeschreibung: </a:t>
            </a:r>
          </a:p>
          <a:p>
            <a:r>
              <a:rPr lang="de-DE" i="1" dirty="0">
                <a:solidFill>
                  <a:schemeClr val="bg1"/>
                </a:solidFill>
              </a:rPr>
              <a:t>Das Hauptziel des Projektes ist…</a:t>
            </a:r>
          </a:p>
          <a:p>
            <a:endParaRPr lang="de-DE" dirty="0">
              <a:solidFill>
                <a:schemeClr val="bg1"/>
              </a:solidFill>
            </a:endParaRPr>
          </a:p>
          <a:p>
            <a:endParaRPr lang="de-DE" dirty="0">
              <a:solidFill>
                <a:schemeClr val="bg1"/>
              </a:solidFill>
            </a:endParaRPr>
          </a:p>
          <a:p>
            <a:endParaRPr lang="de-DE" dirty="0">
              <a:solidFill>
                <a:schemeClr val="bg1"/>
              </a:solidFill>
            </a:endParaRPr>
          </a:p>
          <a:p>
            <a:r>
              <a:rPr lang="de-DE" dirty="0">
                <a:solidFill>
                  <a:schemeClr val="bg1"/>
                </a:solidFill>
              </a:rPr>
              <a:t>Projektlaufzeit: 01.01.2025 – 31.12.2025 </a:t>
            </a:r>
          </a:p>
          <a:p>
            <a:endParaRPr lang="de-DE" dirty="0">
              <a:solidFill>
                <a:schemeClr val="bg1"/>
              </a:solidFill>
            </a:endParaRPr>
          </a:p>
          <a:p>
            <a:r>
              <a:rPr lang="de-DE" dirty="0">
                <a:solidFill>
                  <a:schemeClr val="bg1"/>
                </a:solidFill>
              </a:rPr>
              <a:t>EFRE-Förderung: € </a:t>
            </a:r>
            <a:r>
              <a:rPr lang="de-DE" dirty="0" err="1">
                <a:solidFill>
                  <a:schemeClr val="bg1"/>
                </a:solidFill>
              </a:rPr>
              <a:t>xxx.xxx.xxx</a:t>
            </a:r>
            <a:r>
              <a:rPr lang="de-DE" dirty="0">
                <a:solidFill>
                  <a:schemeClr val="bg1"/>
                </a:solidFill>
              </a:rPr>
              <a:t>,-</a:t>
            </a:r>
            <a:endParaRPr lang="de-AT" dirty="0">
              <a:solidFill>
                <a:schemeClr val="bg1"/>
              </a:solidFill>
            </a:endParaRPr>
          </a:p>
        </p:txBody>
      </p:sp>
      <p:sp>
        <p:nvSpPr>
          <p:cNvPr id="11" name="Inhaltsplatzhalter 7"/>
          <p:cNvSpPr>
            <a:spLocks noGrp="1"/>
          </p:cNvSpPr>
          <p:nvPr>
            <p:ph sz="quarter" idx="4294967295"/>
          </p:nvPr>
        </p:nvSpPr>
        <p:spPr>
          <a:xfrm>
            <a:off x="6240016" y="1839800"/>
            <a:ext cx="5514277" cy="378740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de-DE" sz="2800" i="1" dirty="0">
                <a:solidFill>
                  <a:schemeClr val="bg1">
                    <a:lumMod val="85000"/>
                  </a:schemeClr>
                </a:solidFill>
              </a:rPr>
              <a:t>Hier ist Platz für Ihr Bild/Foto/Grafik</a:t>
            </a:r>
            <a:endParaRPr lang="de-AT" sz="2800" i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Textfeld 5"/>
          <p:cNvSpPr txBox="1"/>
          <p:nvPr/>
        </p:nvSpPr>
        <p:spPr>
          <a:xfrm>
            <a:off x="119337" y="5709051"/>
            <a:ext cx="1728191" cy="108012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Optional: Partnerlogo</a:t>
            </a:r>
          </a:p>
          <a:p>
            <a:pPr algn="ctr"/>
            <a:r>
              <a:rPr lang="cs-CZ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(niedriger oder schm</a:t>
            </a:r>
            <a:r>
              <a:rPr lang="de-AT" sz="10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äler</a:t>
            </a:r>
            <a:r>
              <a:rPr lang="de-AT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als das EU-Emblem im Programmlogo oben)</a:t>
            </a:r>
            <a:endParaRPr lang="de-AT" sz="11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feld 5"/>
          <p:cNvSpPr txBox="1"/>
          <p:nvPr/>
        </p:nvSpPr>
        <p:spPr>
          <a:xfrm>
            <a:off x="2182890" y="5709051"/>
            <a:ext cx="1728191" cy="108012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Optional: Partnerlogo</a:t>
            </a:r>
          </a:p>
          <a:p>
            <a:pPr algn="ctr"/>
            <a:r>
              <a:rPr lang="cs-CZ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(niedriger oder schm</a:t>
            </a:r>
            <a:r>
              <a:rPr lang="de-AT" sz="10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äler</a:t>
            </a:r>
            <a:r>
              <a:rPr lang="de-AT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als das EU-Emblem im Programmlogo oben)</a:t>
            </a:r>
            <a:endParaRPr lang="de-AT" sz="11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feld 5"/>
          <p:cNvSpPr txBox="1"/>
          <p:nvPr/>
        </p:nvSpPr>
        <p:spPr>
          <a:xfrm>
            <a:off x="4246443" y="5709051"/>
            <a:ext cx="1728191" cy="108012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Optional: Partnerlogo</a:t>
            </a:r>
          </a:p>
          <a:p>
            <a:pPr algn="ctr"/>
            <a:r>
              <a:rPr lang="cs-CZ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(niedriger oder schm</a:t>
            </a:r>
            <a:r>
              <a:rPr lang="de-AT" sz="10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äler</a:t>
            </a:r>
            <a:r>
              <a:rPr lang="de-AT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als das EU-Emblem im Programmlogo oben)</a:t>
            </a:r>
            <a:endParaRPr lang="de-AT" sz="11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feld 5"/>
          <p:cNvSpPr txBox="1"/>
          <p:nvPr/>
        </p:nvSpPr>
        <p:spPr>
          <a:xfrm>
            <a:off x="6309996" y="5709051"/>
            <a:ext cx="1728191" cy="108012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Optional: Partnerlogo</a:t>
            </a:r>
          </a:p>
          <a:p>
            <a:pPr algn="ctr"/>
            <a:r>
              <a:rPr lang="cs-CZ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(niedriger oder schm</a:t>
            </a:r>
            <a:r>
              <a:rPr lang="de-AT" sz="10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äler</a:t>
            </a:r>
            <a:r>
              <a:rPr lang="de-AT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als das EU-Emblem im Programmlogo oben)</a:t>
            </a:r>
            <a:endParaRPr lang="de-AT" sz="11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feld 5"/>
          <p:cNvSpPr txBox="1"/>
          <p:nvPr/>
        </p:nvSpPr>
        <p:spPr>
          <a:xfrm>
            <a:off x="9191951" y="5855444"/>
            <a:ext cx="2078838" cy="513533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QR-Code und/oder Link zur Projektwebsite</a:t>
            </a:r>
            <a:endParaRPr lang="de-AT" sz="14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864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84" y="404664"/>
            <a:ext cx="1026901" cy="1026901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3068" y="410339"/>
            <a:ext cx="1021225" cy="1021225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269" y="405234"/>
            <a:ext cx="1026331" cy="1026331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0" y="1839801"/>
            <a:ext cx="6096000" cy="1261884"/>
          </a:xfrm>
          <a:prstGeom prst="rect">
            <a:avLst/>
          </a:prstGeom>
          <a:solidFill>
            <a:srgbClr val="0033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4000" dirty="0" err="1">
                <a:solidFill>
                  <a:schemeClr val="bg1"/>
                </a:solidFill>
              </a:rPr>
              <a:t>Stručný</a:t>
            </a:r>
            <a:r>
              <a:rPr lang="de-DE" sz="4000" dirty="0">
                <a:solidFill>
                  <a:schemeClr val="bg1"/>
                </a:solidFill>
              </a:rPr>
              <a:t> </a:t>
            </a:r>
            <a:r>
              <a:rPr lang="de-DE" sz="4000" dirty="0" err="1">
                <a:solidFill>
                  <a:schemeClr val="bg1"/>
                </a:solidFill>
              </a:rPr>
              <a:t>název</a:t>
            </a:r>
            <a:r>
              <a:rPr lang="de-DE" sz="4000" dirty="0">
                <a:solidFill>
                  <a:schemeClr val="bg1"/>
                </a:solidFill>
              </a:rPr>
              <a:t> </a:t>
            </a:r>
            <a:r>
              <a:rPr lang="de-DE" sz="4000" dirty="0" err="1">
                <a:solidFill>
                  <a:schemeClr val="bg1"/>
                </a:solidFill>
              </a:rPr>
              <a:t>projektu</a:t>
            </a:r>
            <a:endParaRPr lang="de-DE" sz="4000" dirty="0">
              <a:solidFill>
                <a:schemeClr val="bg1"/>
              </a:solidFill>
            </a:endParaRPr>
          </a:p>
          <a:p>
            <a:pPr algn="ctr"/>
            <a:r>
              <a:rPr lang="de-DE" sz="3600" dirty="0">
                <a:solidFill>
                  <a:schemeClr val="bg1"/>
                </a:solidFill>
              </a:rPr>
              <a:t>ID </a:t>
            </a:r>
            <a:r>
              <a:rPr lang="de-DE" sz="3600" dirty="0" err="1">
                <a:solidFill>
                  <a:schemeClr val="bg1"/>
                </a:solidFill>
              </a:rPr>
              <a:t>projektu</a:t>
            </a:r>
            <a:endParaRPr lang="de-DE" sz="3600" dirty="0">
              <a:solidFill>
                <a:schemeClr val="bg1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-1" y="3217428"/>
            <a:ext cx="6096000" cy="2308324"/>
          </a:xfrm>
          <a:prstGeom prst="rect">
            <a:avLst/>
          </a:prstGeom>
          <a:solidFill>
            <a:srgbClr val="003399"/>
          </a:solidFill>
        </p:spPr>
        <p:txBody>
          <a:bodyPr wrap="square" rtlCol="0">
            <a:spAutoFit/>
          </a:bodyPr>
          <a:lstStyle/>
          <a:p>
            <a:r>
              <a:rPr lang="de-DE" dirty="0" err="1">
                <a:solidFill>
                  <a:schemeClr val="bg1"/>
                </a:solidFill>
              </a:rPr>
              <a:t>Popis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projektu</a:t>
            </a:r>
            <a:r>
              <a:rPr lang="de-DE" dirty="0">
                <a:solidFill>
                  <a:schemeClr val="bg1"/>
                </a:solidFill>
              </a:rPr>
              <a:t>: </a:t>
            </a:r>
          </a:p>
          <a:p>
            <a:r>
              <a:rPr lang="de-DE" i="1" dirty="0" err="1">
                <a:solidFill>
                  <a:schemeClr val="bg1"/>
                </a:solidFill>
              </a:rPr>
              <a:t>Hlavním</a:t>
            </a:r>
            <a:r>
              <a:rPr lang="de-DE" i="1" dirty="0">
                <a:solidFill>
                  <a:schemeClr val="bg1"/>
                </a:solidFill>
              </a:rPr>
              <a:t> </a:t>
            </a:r>
            <a:r>
              <a:rPr lang="de-DE" i="1" dirty="0" err="1">
                <a:solidFill>
                  <a:schemeClr val="bg1"/>
                </a:solidFill>
              </a:rPr>
              <a:t>cílem</a:t>
            </a:r>
            <a:r>
              <a:rPr lang="de-DE" i="1" dirty="0">
                <a:solidFill>
                  <a:schemeClr val="bg1"/>
                </a:solidFill>
              </a:rPr>
              <a:t> </a:t>
            </a:r>
            <a:r>
              <a:rPr lang="de-DE" i="1" dirty="0" err="1">
                <a:solidFill>
                  <a:schemeClr val="bg1"/>
                </a:solidFill>
              </a:rPr>
              <a:t>projektu</a:t>
            </a:r>
            <a:r>
              <a:rPr lang="de-DE" i="1" dirty="0">
                <a:solidFill>
                  <a:schemeClr val="bg1"/>
                </a:solidFill>
              </a:rPr>
              <a:t> je…</a:t>
            </a:r>
            <a:endParaRPr lang="de-DE" dirty="0">
              <a:solidFill>
                <a:schemeClr val="bg1"/>
              </a:solidFill>
            </a:endParaRPr>
          </a:p>
          <a:p>
            <a:endParaRPr lang="de-DE" dirty="0">
              <a:solidFill>
                <a:schemeClr val="bg1"/>
              </a:solidFill>
            </a:endParaRPr>
          </a:p>
          <a:p>
            <a:endParaRPr lang="de-DE" dirty="0">
              <a:solidFill>
                <a:schemeClr val="bg1"/>
              </a:solidFill>
            </a:endParaRPr>
          </a:p>
          <a:p>
            <a:endParaRPr lang="de-DE" dirty="0">
              <a:solidFill>
                <a:schemeClr val="bg1"/>
              </a:solidFill>
            </a:endParaRPr>
          </a:p>
          <a:p>
            <a:r>
              <a:rPr lang="de-DE" dirty="0" err="1">
                <a:solidFill>
                  <a:schemeClr val="bg1"/>
                </a:solidFill>
              </a:rPr>
              <a:t>Doba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realizace</a:t>
            </a:r>
            <a:r>
              <a:rPr lang="de-DE" dirty="0">
                <a:solidFill>
                  <a:schemeClr val="bg1"/>
                </a:solidFill>
              </a:rPr>
              <a:t>: 01.01.2025 – 31.12.2028 </a:t>
            </a:r>
          </a:p>
          <a:p>
            <a:endParaRPr lang="de-DE" dirty="0">
              <a:solidFill>
                <a:schemeClr val="bg1"/>
              </a:solidFill>
            </a:endParaRPr>
          </a:p>
          <a:p>
            <a:r>
              <a:rPr lang="de-DE" dirty="0" err="1">
                <a:solidFill>
                  <a:schemeClr val="bg1"/>
                </a:solidFill>
              </a:rPr>
              <a:t>Spolufinancování</a:t>
            </a:r>
            <a:r>
              <a:rPr lang="de-DE" dirty="0">
                <a:solidFill>
                  <a:schemeClr val="bg1"/>
                </a:solidFill>
              </a:rPr>
              <a:t> z EFRR: € </a:t>
            </a:r>
            <a:r>
              <a:rPr lang="de-DE" dirty="0" err="1">
                <a:solidFill>
                  <a:schemeClr val="bg1"/>
                </a:solidFill>
              </a:rPr>
              <a:t>xxx.xxx.xxx</a:t>
            </a:r>
            <a:r>
              <a:rPr lang="de-DE" dirty="0">
                <a:solidFill>
                  <a:schemeClr val="bg1"/>
                </a:solidFill>
              </a:rPr>
              <a:t>,-</a:t>
            </a:r>
          </a:p>
        </p:txBody>
      </p:sp>
      <p:pic>
        <p:nvPicPr>
          <p:cNvPr id="3" name="Inhaltsplatzhalter 2"/>
          <p:cNvPicPr>
            <a:picLocks noGrp="1" noChangeAspect="1"/>
          </p:cNvPicPr>
          <p:nvPr>
            <p:ph sz="quarter" idx="4294967295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6107838" cy="1839802"/>
          </a:xfrm>
          <a:prstGeom prst="rect">
            <a:avLst/>
          </a:prstGeom>
        </p:spPr>
      </p:pic>
      <p:sp>
        <p:nvSpPr>
          <p:cNvPr id="13" name="Textfeld 5"/>
          <p:cNvSpPr txBox="1"/>
          <p:nvPr/>
        </p:nvSpPr>
        <p:spPr>
          <a:xfrm>
            <a:off x="119337" y="5709051"/>
            <a:ext cx="2016223" cy="108012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volitelně</a:t>
            </a:r>
            <a:r>
              <a:rPr lang="de-DE" sz="14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: logo </a:t>
            </a:r>
            <a:r>
              <a:rPr lang="de-DE" sz="14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partnera</a:t>
            </a:r>
            <a:r>
              <a:rPr lang="de-DE" sz="14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cs-CZ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(nesmí být na výšku / šířku větší než vlajka EU</a:t>
            </a:r>
            <a:r>
              <a:rPr lang="de-DE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v </a:t>
            </a:r>
            <a:r>
              <a:rPr lang="de-DE" sz="10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logu</a:t>
            </a:r>
            <a:r>
              <a:rPr lang="de-DE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DE" sz="10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programu</a:t>
            </a:r>
            <a:r>
              <a:rPr lang="de-AT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) </a:t>
            </a:r>
            <a:endParaRPr lang="de-AT" sz="11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endParaRPr lang="de-AT" sz="11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feld 5"/>
          <p:cNvSpPr txBox="1"/>
          <p:nvPr/>
        </p:nvSpPr>
        <p:spPr>
          <a:xfrm>
            <a:off x="9615579" y="5855443"/>
            <a:ext cx="2228843" cy="513533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400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QR kód a/nebo odkaz na webovou stránku projektu</a:t>
            </a:r>
            <a:endParaRPr lang="de-AT" sz="14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8114" y="404664"/>
            <a:ext cx="1030371" cy="1026901"/>
          </a:xfrm>
          <a:prstGeom prst="rect">
            <a:avLst/>
          </a:prstGeom>
        </p:spPr>
      </p:pic>
      <p:sp>
        <p:nvSpPr>
          <p:cNvPr id="19" name="Inhaltsplatzhalter 7"/>
          <p:cNvSpPr>
            <a:spLocks noGrp="1"/>
          </p:cNvSpPr>
          <p:nvPr>
            <p:ph sz="quarter" idx="4294967295"/>
          </p:nvPr>
        </p:nvSpPr>
        <p:spPr>
          <a:xfrm>
            <a:off x="6255172" y="1836826"/>
            <a:ext cx="5499121" cy="375660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de-AT" sz="2400" i="1" dirty="0" err="1">
                <a:solidFill>
                  <a:schemeClr val="bg1">
                    <a:lumMod val="85000"/>
                  </a:schemeClr>
                </a:solidFill>
              </a:rPr>
              <a:t>Zde</a:t>
            </a:r>
            <a:r>
              <a:rPr lang="de-AT" sz="2400" i="1" dirty="0">
                <a:solidFill>
                  <a:schemeClr val="bg1">
                    <a:lumMod val="85000"/>
                  </a:schemeClr>
                </a:solidFill>
              </a:rPr>
              <a:t> je </a:t>
            </a:r>
            <a:r>
              <a:rPr lang="de-AT" sz="2400" i="1" dirty="0" err="1">
                <a:solidFill>
                  <a:schemeClr val="bg1">
                    <a:lumMod val="85000"/>
                  </a:schemeClr>
                </a:solidFill>
              </a:rPr>
              <a:t>místo</a:t>
            </a:r>
            <a:r>
              <a:rPr lang="de-AT" sz="2400" i="1" dirty="0">
                <a:solidFill>
                  <a:schemeClr val="bg1">
                    <a:lumMod val="85000"/>
                  </a:schemeClr>
                </a:solidFill>
              </a:rPr>
              <a:t> pro </a:t>
            </a:r>
            <a:r>
              <a:rPr lang="de-AT" sz="2400" i="1" dirty="0" err="1">
                <a:solidFill>
                  <a:schemeClr val="bg1">
                    <a:lumMod val="85000"/>
                  </a:schemeClr>
                </a:solidFill>
              </a:rPr>
              <a:t>vaši</a:t>
            </a:r>
            <a:r>
              <a:rPr lang="de-AT" sz="2400" i="1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de-AT" sz="2400" i="1" dirty="0" err="1">
                <a:solidFill>
                  <a:schemeClr val="bg1">
                    <a:lumMod val="85000"/>
                  </a:schemeClr>
                </a:solidFill>
              </a:rPr>
              <a:t>fotku</a:t>
            </a:r>
            <a:r>
              <a:rPr lang="de-AT" sz="2400" i="1" dirty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de-AT" sz="2400" i="1" dirty="0" err="1">
                <a:solidFill>
                  <a:schemeClr val="bg1">
                    <a:lumMod val="85000"/>
                  </a:schemeClr>
                </a:solidFill>
              </a:rPr>
              <a:t>grafiku</a:t>
            </a:r>
            <a:r>
              <a:rPr lang="de-AT" sz="2400" i="1" dirty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de-AT" sz="2400" i="1" dirty="0" err="1">
                <a:solidFill>
                  <a:schemeClr val="bg1">
                    <a:lumMod val="85000"/>
                  </a:schemeClr>
                </a:solidFill>
              </a:rPr>
              <a:t>obrázek</a:t>
            </a:r>
            <a:endParaRPr lang="de-AT" sz="2400" i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0" name="Textfeld 5"/>
          <p:cNvSpPr txBox="1"/>
          <p:nvPr/>
        </p:nvSpPr>
        <p:spPr>
          <a:xfrm>
            <a:off x="2470922" y="5709051"/>
            <a:ext cx="2016223" cy="108012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volitelně</a:t>
            </a:r>
            <a:r>
              <a:rPr lang="de-DE" sz="14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: logo </a:t>
            </a:r>
            <a:r>
              <a:rPr lang="de-DE" sz="14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partnera</a:t>
            </a:r>
            <a:r>
              <a:rPr lang="de-DE" sz="14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cs-CZ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(nesmí být na výšku / šířku větší než vlajka EU</a:t>
            </a:r>
            <a:r>
              <a:rPr lang="de-DE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v </a:t>
            </a:r>
            <a:r>
              <a:rPr lang="de-DE" sz="10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logu</a:t>
            </a:r>
            <a:r>
              <a:rPr lang="de-DE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DE" sz="10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programu</a:t>
            </a:r>
            <a:r>
              <a:rPr lang="de-AT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) </a:t>
            </a:r>
            <a:endParaRPr lang="de-AT" sz="11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endParaRPr lang="de-AT" sz="11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feld 5"/>
          <p:cNvSpPr txBox="1"/>
          <p:nvPr/>
        </p:nvSpPr>
        <p:spPr>
          <a:xfrm>
            <a:off x="4822507" y="5709051"/>
            <a:ext cx="2016223" cy="108012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volitelně</a:t>
            </a:r>
            <a:r>
              <a:rPr lang="de-DE" sz="14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: logo </a:t>
            </a:r>
            <a:r>
              <a:rPr lang="de-DE" sz="14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partnera</a:t>
            </a:r>
            <a:endParaRPr lang="de-DE" sz="1400" i="1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(nesmí být na výšku / šířku větší než vlajka EU</a:t>
            </a:r>
            <a:r>
              <a:rPr lang="de-DE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v </a:t>
            </a:r>
            <a:r>
              <a:rPr lang="de-DE" sz="10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logu</a:t>
            </a:r>
            <a:r>
              <a:rPr lang="de-DE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DE" sz="10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programu</a:t>
            </a:r>
            <a:r>
              <a:rPr lang="de-AT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) </a:t>
            </a:r>
            <a:endParaRPr lang="de-AT" sz="11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endParaRPr lang="de-AT" sz="11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feld 5"/>
          <p:cNvSpPr txBox="1"/>
          <p:nvPr/>
        </p:nvSpPr>
        <p:spPr>
          <a:xfrm>
            <a:off x="7174092" y="5703190"/>
            <a:ext cx="2016223" cy="108012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4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volitelně</a:t>
            </a:r>
            <a:r>
              <a:rPr lang="de-DE" sz="14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: logo </a:t>
            </a:r>
            <a:r>
              <a:rPr lang="de-DE" sz="14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partnera</a:t>
            </a:r>
            <a:endParaRPr lang="de-DE" sz="1400" i="1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(nesmí být na výšku / šířku větší než vlajka EU</a:t>
            </a:r>
            <a:r>
              <a:rPr lang="de-DE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v </a:t>
            </a:r>
            <a:r>
              <a:rPr lang="de-DE" sz="10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logu</a:t>
            </a:r>
            <a:r>
              <a:rPr lang="de-DE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r>
              <a:rPr lang="de-DE" sz="1000" i="1" dirty="0" err="1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programu</a:t>
            </a:r>
            <a:r>
              <a:rPr lang="de-AT" sz="1000" i="1" dirty="0">
                <a:solidFill>
                  <a:srgbClr val="00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) </a:t>
            </a:r>
            <a:endParaRPr lang="de-AT" sz="11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endParaRPr lang="de-AT" sz="1100" dirty="0">
              <a:solidFill>
                <a:srgbClr val="00000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05667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Breitbild</PresentationFormat>
  <Paragraphs>40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Larissa</vt:lpstr>
      <vt:lpstr>PowerPoint-Präsentation</vt:lpstr>
      <vt:lpstr>PowerPoint-Präsentation</vt:lpstr>
    </vt:vector>
  </TitlesOfParts>
  <Company>Land Oberösterreich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Baumgartner, Verena</dc:creator>
  <cp:lastModifiedBy>Freudl David (LAD4)</cp:lastModifiedBy>
  <cp:revision>73</cp:revision>
  <cp:lastPrinted>2017-05-10T08:07:05Z</cp:lastPrinted>
  <dcterms:created xsi:type="dcterms:W3CDTF">2016-11-23T12:03:32Z</dcterms:created>
  <dcterms:modified xsi:type="dcterms:W3CDTF">2025-12-04T11:57:25Z</dcterms:modified>
</cp:coreProperties>
</file>